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4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6" r:id="rId14"/>
    <p:sldId id="277" r:id="rId15"/>
    <p:sldId id="278" r:id="rId16"/>
    <p:sldId id="281" r:id="rId17"/>
    <p:sldId id="280" r:id="rId18"/>
    <p:sldId id="279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Χωρίς στυλ, πλέγμα πίνακα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Στυλ με θέμα 1 - Έμφαση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5" d="100"/>
          <a:sy n="55" d="100"/>
        </p:scale>
        <p:origin x="636" y="10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43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9753" y="9671548"/>
            <a:ext cx="1235869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3605583"/>
            <a:ext cx="12358691" cy="4073392"/>
          </a:xfrm>
          <a:prstGeom prst="rect">
            <a:avLst/>
          </a:prstGeom>
        </p:spPr>
        <p:txBody>
          <a:bodyPr anchor="b"/>
          <a:lstStyle>
            <a:lvl1pPr algn="ctr" defTabSz="2438339">
              <a:lnSpc>
                <a:spcPct val="80000"/>
              </a:lnSpc>
              <a:defRPr sz="24400" spc="-244"/>
            </a:lvl1pPr>
            <a:lvl2pPr algn="ctr" defTabSz="2438339">
              <a:lnSpc>
                <a:spcPct val="80000"/>
              </a:lnSpc>
              <a:defRPr sz="24400" spc="-244"/>
            </a:lvl2pPr>
            <a:lvl3pPr algn="ctr" defTabSz="2438339">
              <a:lnSpc>
                <a:spcPct val="80000"/>
              </a:lnSpc>
              <a:defRPr sz="24400" spc="-244"/>
            </a:lvl3pPr>
            <a:lvl4pPr algn="ctr" defTabSz="2438339">
              <a:lnSpc>
                <a:spcPct val="80000"/>
              </a:lnSpc>
              <a:defRPr sz="24400" spc="-244"/>
            </a:lvl4pPr>
            <a:lvl5pPr algn="ctr" defTabSz="2438339">
              <a:lnSpc>
                <a:spcPct val="80000"/>
              </a:lnSpc>
              <a:defRPr sz="24400" spc="-24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7647851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algn="ctr" defTabSz="495300">
              <a:defRPr sz="3000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700888" y="9005317"/>
            <a:ext cx="11362532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320581" y="5779046"/>
            <a:ext cx="11742838" cy="2157908"/>
          </a:xfrm>
          <a:prstGeom prst="rect">
            <a:avLst/>
          </a:prstGeom>
        </p:spPr>
        <p:txBody>
          <a:bodyPr/>
          <a:lstStyle>
            <a:lvl1pPr marL="638922" indent="-4698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2" indent="-126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2" indent="4445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2" indent="9017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2" indent="13589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4199393" y="3571874"/>
            <a:ext cx="4184495" cy="3346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quarter" idx="22"/>
          </p:nvPr>
        </p:nvSpPr>
        <p:spPr>
          <a:xfrm>
            <a:off x="12927806" y="5238154"/>
            <a:ext cx="5872164" cy="68344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sz="quarter" idx="23"/>
          </p:nvPr>
        </p:nvSpPr>
        <p:spPr>
          <a:xfrm>
            <a:off x="5255417" y="3278980"/>
            <a:ext cx="9344028" cy="70080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4583905" y="-107157"/>
            <a:ext cx="15216190" cy="121729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4683917" y="2271712"/>
            <a:ext cx="15044741" cy="90106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7008018"/>
            <a:ext cx="12358691" cy="2614614"/>
          </a:xfrm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13325" y="3622577"/>
            <a:ext cx="1235735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9530950"/>
            <a:ext cx="12358691" cy="628285"/>
          </a:xfrm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sz="quarter" idx="21"/>
          </p:nvPr>
        </p:nvSpPr>
        <p:spPr>
          <a:xfrm>
            <a:off x="11506200" y="2886074"/>
            <a:ext cx="6831473" cy="79509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714749"/>
            <a:ext cx="5500689" cy="3308780"/>
          </a:xfrm>
          <a:prstGeom prst="rect">
            <a:avLst/>
          </a:prstGeom>
        </p:spPr>
        <p:txBody>
          <a:bodyPr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6971949"/>
            <a:ext cx="5500689" cy="3029302"/>
          </a:xfrm>
          <a:prstGeom prst="rect">
            <a:avLst/>
          </a:prstGeom>
        </p:spPr>
        <p:txBody>
          <a:bodyPr/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615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 numCol="2" spcCol="617934"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5500689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5500689" cy="4644356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sz="quarter" idx="22"/>
          </p:nvPr>
        </p:nvSpPr>
        <p:spPr>
          <a:xfrm>
            <a:off x="12192000" y="2771288"/>
            <a:ext cx="6140742" cy="81876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5500689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3" y="5550693"/>
            <a:ext cx="12358692" cy="2614614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  <a:defRPr b="0" spc="-50"/>
            </a:lvl1pPr>
            <a:lvl2pPr>
              <a:spcBef>
                <a:spcPts val="1800"/>
              </a:spcBef>
              <a:defRPr b="0" spc="-50"/>
            </a:lvl2pPr>
            <a:lvl3pPr>
              <a:spcBef>
                <a:spcPts val="1800"/>
              </a:spcBef>
              <a:defRPr b="0" spc="-50"/>
            </a:lvl3pPr>
            <a:lvl4pPr>
              <a:spcBef>
                <a:spcPts val="1800"/>
              </a:spcBef>
              <a:defRPr b="0" spc="-50"/>
            </a:lvl4pPr>
            <a:lvl5pPr>
              <a:spcBef>
                <a:spcPts val="1800"/>
              </a:spcBef>
              <a:defRPr b="0" spc="-50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768349"/>
            <a:ext cx="12358691" cy="2179302"/>
          </a:xfrm>
          <a:prstGeom prst="rect">
            <a:avLst/>
          </a:prstGeom>
        </p:spPr>
        <p:txBody>
          <a:bodyPr anchor="ctr"/>
          <a:lstStyle>
            <a:lvl1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>
            <a:spLocks noGrp="1"/>
          </p:cNvSpPr>
          <p:nvPr>
            <p:ph type="title"/>
          </p:nvPr>
        </p:nvSpPr>
        <p:spPr>
          <a:xfrm>
            <a:off x="6012653" y="4448807"/>
            <a:ext cx="12358692" cy="2614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009754" y="7063420"/>
            <a:ext cx="12358691" cy="10715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3777"/>
            <a:ext cx="267565" cy="255373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 anchor="b">
            <a:spAutoFit/>
          </a:bodyPr>
          <a:lstStyle>
            <a:lvl1pPr defTabSz="584200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070" y="-165667"/>
            <a:ext cx="24606505" cy="13994408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999129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437767" y="1377327"/>
            <a:ext cx="21544680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3/ΕΚΤ+ - Ανάπτυξη των Ψηφιακών Δεξιοτήτων – ΠΑΡΕΜΒΑΣΕΙΣ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-625424" y="2845323"/>
            <a:ext cx="1219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Προγράμματα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reskilling-upskilling</a:t>
            </a:r>
            <a:endParaRPr lang="el-GR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υπαλλήλων της Γενικής Κυβέρνησης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€45.000.000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625883" y="5507349"/>
            <a:ext cx="9887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Προγράμματα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upskilling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σε θέματα αξιοποίησης και διαχείρισης καινοτόμων Ψηφιακών Τεχνολογιών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€20.000.000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1600808" y="8949954"/>
            <a:ext cx="828092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Ανάπτυξη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του διυπουργικού κλάδου του Αναλυτή Ψηφιακής Πολιτικής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€15.000.000</a:t>
            </a:r>
          </a:p>
        </p:txBody>
      </p:sp>
      <p:sp>
        <p:nvSpPr>
          <p:cNvPr id="10" name="Ορθογώνιο 9"/>
          <p:cNvSpPr/>
          <p:nvPr/>
        </p:nvSpPr>
        <p:spPr>
          <a:xfrm>
            <a:off x="13231173" y="2417713"/>
            <a:ext cx="89524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Υποστήριξη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της Εθνικής Συμμαχίας για τις Ψηφιακές Δεξιότητες και την Απασχόληση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€15.000.000</a:t>
            </a:r>
          </a:p>
        </p:txBody>
      </p:sp>
      <p:sp>
        <p:nvSpPr>
          <p:cNvPr id="11" name="Ορθογώνιο 10"/>
          <p:cNvSpPr/>
          <p:nvPr/>
        </p:nvSpPr>
        <p:spPr>
          <a:xfrm>
            <a:off x="12936786" y="5368187"/>
            <a:ext cx="10595147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Υποστήριξη</a:t>
            </a:r>
            <a:endParaRPr lang="en-US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της Εθνικής Ακαδημίας Ψηφιακών Ικανοτήτων &amp;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της επιτελικής ικανότητας του ΥΨΗΔ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€3.050.913</a:t>
            </a:r>
          </a:p>
        </p:txBody>
      </p:sp>
      <p:sp>
        <p:nvSpPr>
          <p:cNvPr id="12" name="Ορθογώνιο 11"/>
          <p:cNvSpPr/>
          <p:nvPr/>
        </p:nvSpPr>
        <p:spPr>
          <a:xfrm>
            <a:off x="13752374" y="8890926"/>
            <a:ext cx="930460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209" lvl="0" defTabSz="914400">
              <a:spcBef>
                <a:spcPts val="5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Ανάπτυξη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βασικών ψηφιακών δεξιοτήτων </a:t>
            </a:r>
          </a:p>
          <a:p>
            <a:pPr marL="29209" lvl="0" defTabSz="914400">
              <a:spcBef>
                <a:spcPts val="5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στον γενικό πληθυσμό</a:t>
            </a:r>
          </a:p>
          <a:p>
            <a:pPr marL="12700" defTabSz="914400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€15.000.000</a:t>
            </a:r>
          </a:p>
        </p:txBody>
      </p:sp>
      <p:grpSp>
        <p:nvGrpSpPr>
          <p:cNvPr id="13" name="Group 665">
            <a:extLst>
              <a:ext uri="{FF2B5EF4-FFF2-40B4-BE49-F238E27FC236}">
                <a16:creationId xmlns:a16="http://schemas.microsoft.com/office/drawing/2014/main" id="{52B8B318-DDFD-E393-1129-680A630612BC}"/>
              </a:ext>
            </a:extLst>
          </p:cNvPr>
          <p:cNvGrpSpPr/>
          <p:nvPr/>
        </p:nvGrpSpPr>
        <p:grpSpPr>
          <a:xfrm>
            <a:off x="18373682" y="11174996"/>
            <a:ext cx="5868102" cy="1130973"/>
            <a:chOff x="26748469" y="8330147"/>
            <a:chExt cx="18288000" cy="3429019"/>
          </a:xfrm>
        </p:grpSpPr>
        <p:grpSp>
          <p:nvGrpSpPr>
            <p:cNvPr id="14" name="Graphic 6" descr="A city block">
              <a:extLst>
                <a:ext uri="{FF2B5EF4-FFF2-40B4-BE49-F238E27FC236}">
                  <a16:creationId xmlns:a16="http://schemas.microsoft.com/office/drawing/2014/main" id="{A8346403-74EA-495B-CC30-A6763755C3B1}"/>
                </a:ext>
              </a:extLst>
            </p:cNvPr>
            <p:cNvGrpSpPr/>
            <p:nvPr/>
          </p:nvGrpSpPr>
          <p:grpSpPr>
            <a:xfrm>
              <a:off x="26748469" y="8615916"/>
              <a:ext cx="1715471" cy="3143250"/>
              <a:chOff x="26748469" y="8615916"/>
              <a:chExt cx="1715471" cy="3143250"/>
            </a:xfrm>
          </p:grpSpPr>
          <p:sp>
            <p:nvSpPr>
              <p:cNvPr id="214" name="Freeform: Shape 457">
                <a:extLst>
                  <a:ext uri="{FF2B5EF4-FFF2-40B4-BE49-F238E27FC236}">
                    <a16:creationId xmlns:a16="http://schemas.microsoft.com/office/drawing/2014/main" id="{6BB6417C-9E2A-AF1A-9A18-060AF32A9FF3}"/>
                  </a:ext>
                </a:extLst>
              </p:cNvPr>
              <p:cNvSpPr/>
              <p:nvPr/>
            </p:nvSpPr>
            <p:spPr>
              <a:xfrm>
                <a:off x="26748469" y="8615916"/>
                <a:ext cx="1715471" cy="3143250"/>
              </a:xfrm>
              <a:custGeom>
                <a:avLst/>
                <a:gdLst>
                  <a:gd name="connsiteX0" fmla="*/ 0 w 1715471"/>
                  <a:gd name="connsiteY0" fmla="*/ 0 h 3143250"/>
                  <a:gd name="connsiteX1" fmla="*/ 1715472 w 1715471"/>
                  <a:gd name="connsiteY1" fmla="*/ 0 h 3143250"/>
                  <a:gd name="connsiteX2" fmla="*/ 1715472 w 1715471"/>
                  <a:gd name="connsiteY2" fmla="*/ 3143251 h 3143250"/>
                  <a:gd name="connsiteX3" fmla="*/ 0 w 1715471"/>
                  <a:gd name="connsiteY3" fmla="*/ 3143251 h 314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5471" h="3143250">
                    <a:moveTo>
                      <a:pt x="0" y="0"/>
                    </a:moveTo>
                    <a:lnTo>
                      <a:pt x="1715472" y="0"/>
                    </a:lnTo>
                    <a:lnTo>
                      <a:pt x="1715472" y="3143251"/>
                    </a:lnTo>
                    <a:lnTo>
                      <a:pt x="0" y="314325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15" name="Graphic 6" descr="A city block">
                <a:extLst>
                  <a:ext uri="{FF2B5EF4-FFF2-40B4-BE49-F238E27FC236}">
                    <a16:creationId xmlns:a16="http://schemas.microsoft.com/office/drawing/2014/main" id="{A5F0DAB4-3E2E-8409-F656-BFE4A3B5CF45}"/>
                  </a:ext>
                </a:extLst>
              </p:cNvPr>
              <p:cNvGrpSpPr/>
              <p:nvPr/>
            </p:nvGrpSpPr>
            <p:grpSpPr>
              <a:xfrm>
                <a:off x="26748469" y="8901656"/>
                <a:ext cx="1314450" cy="714375"/>
                <a:chOff x="26748469" y="8901656"/>
                <a:chExt cx="1314450" cy="714375"/>
              </a:xfrm>
              <a:solidFill>
                <a:srgbClr val="D2D2D2"/>
              </a:solidFill>
            </p:grpSpPr>
            <p:sp>
              <p:nvSpPr>
                <p:cNvPr id="216" name="Freeform: Shape 459">
                  <a:extLst>
                    <a:ext uri="{FF2B5EF4-FFF2-40B4-BE49-F238E27FC236}">
                      <a16:creationId xmlns:a16="http://schemas.microsoft.com/office/drawing/2014/main" id="{2DAAD1F8-117E-648A-EFF7-1034351BA57A}"/>
                    </a:ext>
                  </a:extLst>
                </p:cNvPr>
                <p:cNvSpPr/>
                <p:nvPr/>
              </p:nvSpPr>
              <p:spPr>
                <a:xfrm>
                  <a:off x="27491419" y="95874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: Shape 460">
                  <a:extLst>
                    <a:ext uri="{FF2B5EF4-FFF2-40B4-BE49-F238E27FC236}">
                      <a16:creationId xmlns:a16="http://schemas.microsoft.com/office/drawing/2014/main" id="{6F5DE8F3-D5E7-4D09-6DE3-E939E592CBF9}"/>
                    </a:ext>
                  </a:extLst>
                </p:cNvPr>
                <p:cNvSpPr/>
                <p:nvPr/>
              </p:nvSpPr>
              <p:spPr>
                <a:xfrm>
                  <a:off x="26748469" y="89016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461">
                  <a:extLst>
                    <a:ext uri="{FF2B5EF4-FFF2-40B4-BE49-F238E27FC236}">
                      <a16:creationId xmlns:a16="http://schemas.microsoft.com/office/drawing/2014/main" id="{AD5AABF2-680B-6973-409F-CC569AF94932}"/>
                    </a:ext>
                  </a:extLst>
                </p:cNvPr>
                <p:cNvSpPr/>
                <p:nvPr/>
              </p:nvSpPr>
              <p:spPr>
                <a:xfrm>
                  <a:off x="26748469" y="90159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462">
                  <a:extLst>
                    <a:ext uri="{FF2B5EF4-FFF2-40B4-BE49-F238E27FC236}">
                      <a16:creationId xmlns:a16="http://schemas.microsoft.com/office/drawing/2014/main" id="{BE807C68-148D-0751-D7B3-9F2B162F9656}"/>
                    </a:ext>
                  </a:extLst>
                </p:cNvPr>
                <p:cNvSpPr/>
                <p:nvPr/>
              </p:nvSpPr>
              <p:spPr>
                <a:xfrm>
                  <a:off x="26748469" y="91302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463">
                  <a:extLst>
                    <a:ext uri="{FF2B5EF4-FFF2-40B4-BE49-F238E27FC236}">
                      <a16:creationId xmlns:a16="http://schemas.microsoft.com/office/drawing/2014/main" id="{7967B571-7FD0-3E5D-D734-28C889D700EB}"/>
                    </a:ext>
                  </a:extLst>
                </p:cNvPr>
                <p:cNvSpPr/>
                <p:nvPr/>
              </p:nvSpPr>
              <p:spPr>
                <a:xfrm>
                  <a:off x="27491419" y="92445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1" name="Freeform: Shape 464">
                  <a:extLst>
                    <a:ext uri="{FF2B5EF4-FFF2-40B4-BE49-F238E27FC236}">
                      <a16:creationId xmlns:a16="http://schemas.microsoft.com/office/drawing/2014/main" id="{01765243-C405-540A-AD22-5C29BBF40F49}"/>
                    </a:ext>
                  </a:extLst>
                </p:cNvPr>
                <p:cNvSpPr/>
                <p:nvPr/>
              </p:nvSpPr>
              <p:spPr>
                <a:xfrm>
                  <a:off x="27491419" y="93588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465">
                  <a:extLst>
                    <a:ext uri="{FF2B5EF4-FFF2-40B4-BE49-F238E27FC236}">
                      <a16:creationId xmlns:a16="http://schemas.microsoft.com/office/drawing/2014/main" id="{DC7660D3-7668-8707-74C4-32E73D757F9A}"/>
                    </a:ext>
                  </a:extLst>
                </p:cNvPr>
                <p:cNvSpPr/>
                <p:nvPr/>
              </p:nvSpPr>
              <p:spPr>
                <a:xfrm>
                  <a:off x="27491419" y="94731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" name="Graphic 6" descr="A city block">
              <a:extLst>
                <a:ext uri="{FF2B5EF4-FFF2-40B4-BE49-F238E27FC236}">
                  <a16:creationId xmlns:a16="http://schemas.microsoft.com/office/drawing/2014/main" id="{902CB168-61C6-97C1-4934-3E7310555811}"/>
                </a:ext>
              </a:extLst>
            </p:cNvPr>
            <p:cNvGrpSpPr/>
            <p:nvPr/>
          </p:nvGrpSpPr>
          <p:grpSpPr>
            <a:xfrm>
              <a:off x="31889473" y="8900380"/>
              <a:ext cx="3142193" cy="2858785"/>
              <a:chOff x="31889473" y="8900380"/>
              <a:chExt cx="3142193" cy="2858785"/>
            </a:xfrm>
          </p:grpSpPr>
          <p:sp>
            <p:nvSpPr>
              <p:cNvPr id="206" name="Freeform: Shape 467">
                <a:extLst>
                  <a:ext uri="{FF2B5EF4-FFF2-40B4-BE49-F238E27FC236}">
                    <a16:creationId xmlns:a16="http://schemas.microsoft.com/office/drawing/2014/main" id="{3992E8B5-7EFF-50A9-FD65-9EAE263F58A2}"/>
                  </a:ext>
                </a:extLst>
              </p:cNvPr>
              <p:cNvSpPr/>
              <p:nvPr/>
            </p:nvSpPr>
            <p:spPr>
              <a:xfrm>
                <a:off x="32003773" y="11152833"/>
                <a:ext cx="1632108" cy="320582"/>
              </a:xfrm>
              <a:custGeom>
                <a:avLst/>
                <a:gdLst>
                  <a:gd name="connsiteX0" fmla="*/ 0 w 1632108"/>
                  <a:gd name="connsiteY0" fmla="*/ 0 h 320582"/>
                  <a:gd name="connsiteX1" fmla="*/ 1632108 w 1632108"/>
                  <a:gd name="connsiteY1" fmla="*/ 0 h 320582"/>
                  <a:gd name="connsiteX2" fmla="*/ 1632108 w 1632108"/>
                  <a:gd name="connsiteY2" fmla="*/ 320583 h 320582"/>
                  <a:gd name="connsiteX3" fmla="*/ 0 w 1632108"/>
                  <a:gd name="connsiteY3" fmla="*/ 320583 h 320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2108" h="320582">
                    <a:moveTo>
                      <a:pt x="0" y="0"/>
                    </a:moveTo>
                    <a:lnTo>
                      <a:pt x="1632108" y="0"/>
                    </a:lnTo>
                    <a:lnTo>
                      <a:pt x="1632108" y="320583"/>
                    </a:lnTo>
                    <a:lnTo>
                      <a:pt x="0" y="320583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468">
                <a:extLst>
                  <a:ext uri="{FF2B5EF4-FFF2-40B4-BE49-F238E27FC236}">
                    <a16:creationId xmlns:a16="http://schemas.microsoft.com/office/drawing/2014/main" id="{0BCD6558-B7FF-1FE4-C00A-5EA66D5AD52A}"/>
                  </a:ext>
                </a:extLst>
              </p:cNvPr>
              <p:cNvSpPr/>
              <p:nvPr/>
            </p:nvSpPr>
            <p:spPr>
              <a:xfrm>
                <a:off x="31889473" y="8900380"/>
                <a:ext cx="1714500" cy="2858785"/>
              </a:xfrm>
              <a:custGeom>
                <a:avLst/>
                <a:gdLst>
                  <a:gd name="connsiteX0" fmla="*/ 1714500 w 1714500"/>
                  <a:gd name="connsiteY0" fmla="*/ 0 h 2858785"/>
                  <a:gd name="connsiteX1" fmla="*/ 0 w 1714500"/>
                  <a:gd name="connsiteY1" fmla="*/ 0 h 2858785"/>
                  <a:gd name="connsiteX2" fmla="*/ 0 w 1714500"/>
                  <a:gd name="connsiteY2" fmla="*/ 2858786 h 2858785"/>
                  <a:gd name="connsiteX3" fmla="*/ 155906 w 1714500"/>
                  <a:gd name="connsiteY3" fmla="*/ 2858786 h 2858785"/>
                  <a:gd name="connsiteX4" fmla="*/ 155906 w 1714500"/>
                  <a:gd name="connsiteY4" fmla="*/ 2287286 h 2858785"/>
                  <a:gd name="connsiteX5" fmla="*/ 990600 w 1714500"/>
                  <a:gd name="connsiteY5" fmla="*/ 2287286 h 2858785"/>
                  <a:gd name="connsiteX6" fmla="*/ 990600 w 1714500"/>
                  <a:gd name="connsiteY6" fmla="*/ 2858786 h 2858785"/>
                  <a:gd name="connsiteX7" fmla="*/ 1146506 w 1714500"/>
                  <a:gd name="connsiteY7" fmla="*/ 2858786 h 2858785"/>
                  <a:gd name="connsiteX8" fmla="*/ 1146506 w 1714500"/>
                  <a:gd name="connsiteY8" fmla="*/ 2287286 h 2858785"/>
                  <a:gd name="connsiteX9" fmla="*/ 1272845 w 1714500"/>
                  <a:gd name="connsiteY9" fmla="*/ 2287286 h 2858785"/>
                  <a:gd name="connsiteX10" fmla="*/ 1272845 w 1714500"/>
                  <a:gd name="connsiteY10" fmla="*/ 2858786 h 2858785"/>
                  <a:gd name="connsiteX11" fmla="*/ 1428750 w 1714500"/>
                  <a:gd name="connsiteY11" fmla="*/ 2858786 h 2858785"/>
                  <a:gd name="connsiteX12" fmla="*/ 1428750 w 1714500"/>
                  <a:gd name="connsiteY12" fmla="*/ 2287286 h 2858785"/>
                  <a:gd name="connsiteX13" fmla="*/ 1714500 w 1714500"/>
                  <a:gd name="connsiteY13" fmla="*/ 2287286 h 285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14500" h="2858785">
                    <a:moveTo>
                      <a:pt x="1714500" y="0"/>
                    </a:moveTo>
                    <a:lnTo>
                      <a:pt x="0" y="0"/>
                    </a:lnTo>
                    <a:lnTo>
                      <a:pt x="0" y="2858786"/>
                    </a:lnTo>
                    <a:lnTo>
                      <a:pt x="155906" y="2858786"/>
                    </a:lnTo>
                    <a:lnTo>
                      <a:pt x="155906" y="2287286"/>
                    </a:lnTo>
                    <a:lnTo>
                      <a:pt x="990600" y="2287286"/>
                    </a:lnTo>
                    <a:lnTo>
                      <a:pt x="990600" y="2858786"/>
                    </a:lnTo>
                    <a:lnTo>
                      <a:pt x="1146506" y="2858786"/>
                    </a:lnTo>
                    <a:lnTo>
                      <a:pt x="1146506" y="2287286"/>
                    </a:lnTo>
                    <a:lnTo>
                      <a:pt x="1272845" y="2287286"/>
                    </a:lnTo>
                    <a:lnTo>
                      <a:pt x="1272845" y="2858786"/>
                    </a:lnTo>
                    <a:lnTo>
                      <a:pt x="1428750" y="2858786"/>
                    </a:lnTo>
                    <a:lnTo>
                      <a:pt x="1428750" y="2287286"/>
                    </a:lnTo>
                    <a:lnTo>
                      <a:pt x="1714500" y="2287286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469">
                <a:extLst>
                  <a:ext uri="{FF2B5EF4-FFF2-40B4-BE49-F238E27FC236}">
                    <a16:creationId xmlns:a16="http://schemas.microsoft.com/office/drawing/2014/main" id="{64E52FBA-2114-A2AA-04A2-D9B1A3E22AF6}"/>
                  </a:ext>
                </a:extLst>
              </p:cNvPr>
              <p:cNvSpPr/>
              <p:nvPr/>
            </p:nvSpPr>
            <p:spPr>
              <a:xfrm>
                <a:off x="31889473" y="9606516"/>
                <a:ext cx="857250" cy="285750"/>
              </a:xfrm>
              <a:custGeom>
                <a:avLst/>
                <a:gdLst>
                  <a:gd name="connsiteX0" fmla="*/ 0 w 857250"/>
                  <a:gd name="connsiteY0" fmla="*/ 0 h 285750"/>
                  <a:gd name="connsiteX1" fmla="*/ 857250 w 857250"/>
                  <a:gd name="connsiteY1" fmla="*/ 0 h 285750"/>
                  <a:gd name="connsiteX2" fmla="*/ 857250 w 857250"/>
                  <a:gd name="connsiteY2" fmla="*/ 285750 h 285750"/>
                  <a:gd name="connsiteX3" fmla="*/ 0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470">
                <a:extLst>
                  <a:ext uri="{FF2B5EF4-FFF2-40B4-BE49-F238E27FC236}">
                    <a16:creationId xmlns:a16="http://schemas.microsoft.com/office/drawing/2014/main" id="{B7DA80E7-4526-3F10-A38A-1DCB84640DA3}"/>
                  </a:ext>
                </a:extLst>
              </p:cNvPr>
              <p:cNvSpPr/>
              <p:nvPr/>
            </p:nvSpPr>
            <p:spPr>
              <a:xfrm>
                <a:off x="33127039" y="10009835"/>
                <a:ext cx="1904627" cy="561463"/>
              </a:xfrm>
              <a:custGeom>
                <a:avLst/>
                <a:gdLst>
                  <a:gd name="connsiteX0" fmla="*/ 0 w 857250"/>
                  <a:gd name="connsiteY0" fmla="*/ 0 h 285750"/>
                  <a:gd name="connsiteX1" fmla="*/ 857250 w 857250"/>
                  <a:gd name="connsiteY1" fmla="*/ 0 h 285750"/>
                  <a:gd name="connsiteX2" fmla="*/ 857250 w 857250"/>
                  <a:gd name="connsiteY2" fmla="*/ 285750 h 285750"/>
                  <a:gd name="connsiteX3" fmla="*/ 0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471">
                <a:extLst>
                  <a:ext uri="{FF2B5EF4-FFF2-40B4-BE49-F238E27FC236}">
                    <a16:creationId xmlns:a16="http://schemas.microsoft.com/office/drawing/2014/main" id="{9058D742-85D6-266F-0133-62E54DD4A591}"/>
                  </a:ext>
                </a:extLst>
              </p:cNvPr>
              <p:cNvSpPr/>
              <p:nvPr/>
            </p:nvSpPr>
            <p:spPr>
              <a:xfrm>
                <a:off x="31889473" y="10749516"/>
                <a:ext cx="857250" cy="285750"/>
              </a:xfrm>
              <a:custGeom>
                <a:avLst/>
                <a:gdLst>
                  <a:gd name="connsiteX0" fmla="*/ 0 w 857250"/>
                  <a:gd name="connsiteY0" fmla="*/ 0 h 285750"/>
                  <a:gd name="connsiteX1" fmla="*/ 857250 w 857250"/>
                  <a:gd name="connsiteY1" fmla="*/ 0 h 285750"/>
                  <a:gd name="connsiteX2" fmla="*/ 857250 w 857250"/>
                  <a:gd name="connsiteY2" fmla="*/ 285750 h 285750"/>
                  <a:gd name="connsiteX3" fmla="*/ 0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0" y="0"/>
                    </a:moveTo>
                    <a:lnTo>
                      <a:pt x="857250" y="0"/>
                    </a:lnTo>
                    <a:lnTo>
                      <a:pt x="85725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472">
                <a:extLst>
                  <a:ext uri="{FF2B5EF4-FFF2-40B4-BE49-F238E27FC236}">
                    <a16:creationId xmlns:a16="http://schemas.microsoft.com/office/drawing/2014/main" id="{40418B81-CC37-38CD-C259-990CA6F6BC68}"/>
                  </a:ext>
                </a:extLst>
              </p:cNvPr>
              <p:cNvSpPr/>
              <p:nvPr/>
            </p:nvSpPr>
            <p:spPr>
              <a:xfrm>
                <a:off x="32270749" y="10463766"/>
                <a:ext cx="1047750" cy="152400"/>
              </a:xfrm>
              <a:custGeom>
                <a:avLst/>
                <a:gdLst>
                  <a:gd name="connsiteX0" fmla="*/ 0 w 1047750"/>
                  <a:gd name="connsiteY0" fmla="*/ 0 h 152400"/>
                  <a:gd name="connsiteX1" fmla="*/ 1047750 w 1047750"/>
                  <a:gd name="connsiteY1" fmla="*/ 0 h 152400"/>
                  <a:gd name="connsiteX2" fmla="*/ 1047750 w 1047750"/>
                  <a:gd name="connsiteY2" fmla="*/ 152400 h 152400"/>
                  <a:gd name="connsiteX3" fmla="*/ 0 w 104775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0" h="152400">
                    <a:moveTo>
                      <a:pt x="0" y="0"/>
                    </a:moveTo>
                    <a:lnTo>
                      <a:pt x="1047750" y="0"/>
                    </a:lnTo>
                    <a:lnTo>
                      <a:pt x="104775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473">
                <a:extLst>
                  <a:ext uri="{FF2B5EF4-FFF2-40B4-BE49-F238E27FC236}">
                    <a16:creationId xmlns:a16="http://schemas.microsoft.com/office/drawing/2014/main" id="{E9B3D959-37F6-39B1-1464-E3E2A7B47084}"/>
                  </a:ext>
                </a:extLst>
              </p:cNvPr>
              <p:cNvSpPr/>
              <p:nvPr/>
            </p:nvSpPr>
            <p:spPr>
              <a:xfrm>
                <a:off x="32270749" y="9892266"/>
                <a:ext cx="1047750" cy="152400"/>
              </a:xfrm>
              <a:custGeom>
                <a:avLst/>
                <a:gdLst>
                  <a:gd name="connsiteX0" fmla="*/ 0 w 1047750"/>
                  <a:gd name="connsiteY0" fmla="*/ 0 h 152400"/>
                  <a:gd name="connsiteX1" fmla="*/ 1047750 w 1047750"/>
                  <a:gd name="connsiteY1" fmla="*/ 0 h 152400"/>
                  <a:gd name="connsiteX2" fmla="*/ 1047750 w 1047750"/>
                  <a:gd name="connsiteY2" fmla="*/ 152400 h 152400"/>
                  <a:gd name="connsiteX3" fmla="*/ 0 w 104775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0" h="152400">
                    <a:moveTo>
                      <a:pt x="0" y="0"/>
                    </a:moveTo>
                    <a:lnTo>
                      <a:pt x="1047750" y="0"/>
                    </a:lnTo>
                    <a:lnTo>
                      <a:pt x="104775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474">
                <a:extLst>
                  <a:ext uri="{FF2B5EF4-FFF2-40B4-BE49-F238E27FC236}">
                    <a16:creationId xmlns:a16="http://schemas.microsoft.com/office/drawing/2014/main" id="{C243E7D5-3639-FBFB-5528-3D31749A41FC}"/>
                  </a:ext>
                </a:extLst>
              </p:cNvPr>
              <p:cNvSpPr/>
              <p:nvPr/>
            </p:nvSpPr>
            <p:spPr>
              <a:xfrm>
                <a:off x="32556223" y="9320766"/>
                <a:ext cx="1047750" cy="152400"/>
              </a:xfrm>
              <a:custGeom>
                <a:avLst/>
                <a:gdLst>
                  <a:gd name="connsiteX0" fmla="*/ 0 w 1047750"/>
                  <a:gd name="connsiteY0" fmla="*/ 0 h 152400"/>
                  <a:gd name="connsiteX1" fmla="*/ 1047750 w 1047750"/>
                  <a:gd name="connsiteY1" fmla="*/ 0 h 152400"/>
                  <a:gd name="connsiteX2" fmla="*/ 1047750 w 1047750"/>
                  <a:gd name="connsiteY2" fmla="*/ 152400 h 152400"/>
                  <a:gd name="connsiteX3" fmla="*/ 0 w 104775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0" h="152400">
                    <a:moveTo>
                      <a:pt x="0" y="0"/>
                    </a:moveTo>
                    <a:lnTo>
                      <a:pt x="1047750" y="0"/>
                    </a:lnTo>
                    <a:lnTo>
                      <a:pt x="104775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aphic 6" descr="A city block">
              <a:extLst>
                <a:ext uri="{FF2B5EF4-FFF2-40B4-BE49-F238E27FC236}">
                  <a16:creationId xmlns:a16="http://schemas.microsoft.com/office/drawing/2014/main" id="{61E155E3-B6A4-19FA-010B-3C332FBD5A14}"/>
                </a:ext>
              </a:extLst>
            </p:cNvPr>
            <p:cNvGrpSpPr/>
            <p:nvPr/>
          </p:nvGrpSpPr>
          <p:grpSpPr>
            <a:xfrm>
              <a:off x="37032992" y="8330166"/>
              <a:ext cx="1714500" cy="3429000"/>
              <a:chOff x="37032992" y="8330166"/>
              <a:chExt cx="1714500" cy="3429000"/>
            </a:xfrm>
          </p:grpSpPr>
          <p:sp>
            <p:nvSpPr>
              <p:cNvPr id="176" name="Freeform: Shape 476">
                <a:extLst>
                  <a:ext uri="{FF2B5EF4-FFF2-40B4-BE49-F238E27FC236}">
                    <a16:creationId xmlns:a16="http://schemas.microsoft.com/office/drawing/2014/main" id="{1444006B-5BB4-7067-A977-F2312BD216AC}"/>
                  </a:ext>
                </a:extLst>
              </p:cNvPr>
              <p:cNvSpPr/>
              <p:nvPr/>
            </p:nvSpPr>
            <p:spPr>
              <a:xfrm>
                <a:off x="37032992" y="8330166"/>
                <a:ext cx="1714500" cy="3429000"/>
              </a:xfrm>
              <a:custGeom>
                <a:avLst/>
                <a:gdLst>
                  <a:gd name="connsiteX0" fmla="*/ 0 w 1714500"/>
                  <a:gd name="connsiteY0" fmla="*/ 0 h 3429000"/>
                  <a:gd name="connsiteX1" fmla="*/ 1714500 w 1714500"/>
                  <a:gd name="connsiteY1" fmla="*/ 0 h 3429000"/>
                  <a:gd name="connsiteX2" fmla="*/ 1714500 w 1714500"/>
                  <a:gd name="connsiteY2" fmla="*/ 3429001 h 3429000"/>
                  <a:gd name="connsiteX3" fmla="*/ 0 w 1714500"/>
                  <a:gd name="connsiteY3" fmla="*/ 3429001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0"/>
                    </a:moveTo>
                    <a:lnTo>
                      <a:pt x="1714500" y="0"/>
                    </a:lnTo>
                    <a:lnTo>
                      <a:pt x="1714500" y="3429001"/>
                    </a:lnTo>
                    <a:lnTo>
                      <a:pt x="0" y="3429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7" name="Graphic 6" descr="A city block">
                <a:extLst>
                  <a:ext uri="{FF2B5EF4-FFF2-40B4-BE49-F238E27FC236}">
                    <a16:creationId xmlns:a16="http://schemas.microsoft.com/office/drawing/2014/main" id="{2247B944-85BF-36DD-0441-DD81D3725EEC}"/>
                  </a:ext>
                </a:extLst>
              </p:cNvPr>
              <p:cNvGrpSpPr/>
              <p:nvPr/>
            </p:nvGrpSpPr>
            <p:grpSpPr>
              <a:xfrm>
                <a:off x="37243209" y="8615916"/>
                <a:ext cx="1239164" cy="571500"/>
                <a:chOff x="37243209" y="8615916"/>
                <a:chExt cx="1239164" cy="571500"/>
              </a:xfrm>
              <a:solidFill>
                <a:srgbClr val="E6E6E6"/>
              </a:solidFill>
            </p:grpSpPr>
            <p:sp>
              <p:nvSpPr>
                <p:cNvPr id="203" name="Freeform: Shape 478">
                  <a:extLst>
                    <a:ext uri="{FF2B5EF4-FFF2-40B4-BE49-F238E27FC236}">
                      <a16:creationId xmlns:a16="http://schemas.microsoft.com/office/drawing/2014/main" id="{069328B9-E477-6F25-2238-C811D7D9FD0C}"/>
                    </a:ext>
                  </a:extLst>
                </p:cNvPr>
                <p:cNvSpPr/>
                <p:nvPr/>
              </p:nvSpPr>
              <p:spPr>
                <a:xfrm>
                  <a:off x="37243209" y="8615916"/>
                  <a:ext cx="628650" cy="571500"/>
                </a:xfrm>
                <a:custGeom>
                  <a:avLst/>
                  <a:gdLst>
                    <a:gd name="connsiteX0" fmla="*/ 1 w 628650"/>
                    <a:gd name="connsiteY0" fmla="*/ 0 h 571500"/>
                    <a:gd name="connsiteX1" fmla="*/ 628651 w 628650"/>
                    <a:gd name="connsiteY1" fmla="*/ 0 h 571500"/>
                    <a:gd name="connsiteX2" fmla="*/ 628651 w 628650"/>
                    <a:gd name="connsiteY2" fmla="*/ 571500 h 571500"/>
                    <a:gd name="connsiteX3" fmla="*/ 1 w 628650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650" h="571500">
                      <a:moveTo>
                        <a:pt x="1" y="0"/>
                      </a:moveTo>
                      <a:lnTo>
                        <a:pt x="628651" y="0"/>
                      </a:lnTo>
                      <a:lnTo>
                        <a:pt x="628651" y="571500"/>
                      </a:lnTo>
                      <a:lnTo>
                        <a:pt x="1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479">
                  <a:extLst>
                    <a:ext uri="{FF2B5EF4-FFF2-40B4-BE49-F238E27FC236}">
                      <a16:creationId xmlns:a16="http://schemas.microsoft.com/office/drawing/2014/main" id="{C9B7818D-23F6-6655-C5C6-DAB8CECEE398}"/>
                    </a:ext>
                  </a:extLst>
                </p:cNvPr>
                <p:cNvSpPr/>
                <p:nvPr/>
              </p:nvSpPr>
              <p:spPr>
                <a:xfrm>
                  <a:off x="37909006" y="8615916"/>
                  <a:ext cx="267614" cy="571500"/>
                </a:xfrm>
                <a:custGeom>
                  <a:avLst/>
                  <a:gdLst>
                    <a:gd name="connsiteX0" fmla="*/ 0 w 267614"/>
                    <a:gd name="connsiteY0" fmla="*/ 0 h 571500"/>
                    <a:gd name="connsiteX1" fmla="*/ 267614 w 267614"/>
                    <a:gd name="connsiteY1" fmla="*/ 0 h 571500"/>
                    <a:gd name="connsiteX2" fmla="*/ 267614 w 267614"/>
                    <a:gd name="connsiteY2" fmla="*/ 571500 h 571500"/>
                    <a:gd name="connsiteX3" fmla="*/ 0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480">
                  <a:extLst>
                    <a:ext uri="{FF2B5EF4-FFF2-40B4-BE49-F238E27FC236}">
                      <a16:creationId xmlns:a16="http://schemas.microsoft.com/office/drawing/2014/main" id="{802E6D3E-9006-E1AA-0D30-7F9C1B247202}"/>
                    </a:ext>
                  </a:extLst>
                </p:cNvPr>
                <p:cNvSpPr/>
                <p:nvPr/>
              </p:nvSpPr>
              <p:spPr>
                <a:xfrm>
                  <a:off x="38214759" y="8615916"/>
                  <a:ext cx="267614" cy="571500"/>
                </a:xfrm>
                <a:custGeom>
                  <a:avLst/>
                  <a:gdLst>
                    <a:gd name="connsiteX0" fmla="*/ 1 w 267614"/>
                    <a:gd name="connsiteY0" fmla="*/ 0 h 571500"/>
                    <a:gd name="connsiteX1" fmla="*/ 267614 w 267614"/>
                    <a:gd name="connsiteY1" fmla="*/ 0 h 571500"/>
                    <a:gd name="connsiteX2" fmla="*/ 267614 w 267614"/>
                    <a:gd name="connsiteY2" fmla="*/ 571500 h 571500"/>
                    <a:gd name="connsiteX3" fmla="*/ 1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1" y="0"/>
                      </a:moveTo>
                      <a:lnTo>
                        <a:pt x="267614" y="0"/>
                      </a:lnTo>
                      <a:lnTo>
                        <a:pt x="267614" y="571500"/>
                      </a:lnTo>
                      <a:lnTo>
                        <a:pt x="1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8" name="Graphic 6" descr="A city block">
                <a:extLst>
                  <a:ext uri="{FF2B5EF4-FFF2-40B4-BE49-F238E27FC236}">
                    <a16:creationId xmlns:a16="http://schemas.microsoft.com/office/drawing/2014/main" id="{941601CB-9661-26D1-36D7-95BFF8466C79}"/>
                  </a:ext>
                </a:extLst>
              </p:cNvPr>
              <p:cNvGrpSpPr/>
              <p:nvPr/>
            </p:nvGrpSpPr>
            <p:grpSpPr>
              <a:xfrm>
                <a:off x="37242352" y="9320766"/>
                <a:ext cx="1240088" cy="152400"/>
                <a:chOff x="37242352" y="9320766"/>
                <a:chExt cx="1240088" cy="152400"/>
              </a:xfrm>
              <a:solidFill>
                <a:srgbClr val="E6E6E6"/>
              </a:solidFill>
            </p:grpSpPr>
            <p:sp>
              <p:nvSpPr>
                <p:cNvPr id="200" name="Freeform: Shape 482">
                  <a:extLst>
                    <a:ext uri="{FF2B5EF4-FFF2-40B4-BE49-F238E27FC236}">
                      <a16:creationId xmlns:a16="http://schemas.microsoft.com/office/drawing/2014/main" id="{26724975-4D91-9D4D-F41F-F9DC852BA704}"/>
                    </a:ext>
                  </a:extLst>
                </p:cNvPr>
                <p:cNvSpPr/>
                <p:nvPr/>
              </p:nvSpPr>
              <p:spPr>
                <a:xfrm>
                  <a:off x="37242352" y="93207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483">
                  <a:extLst>
                    <a:ext uri="{FF2B5EF4-FFF2-40B4-BE49-F238E27FC236}">
                      <a16:creationId xmlns:a16="http://schemas.microsoft.com/office/drawing/2014/main" id="{277FAB0D-9194-2B8E-6777-088FDF496969}"/>
                    </a:ext>
                  </a:extLst>
                </p:cNvPr>
                <p:cNvSpPr/>
                <p:nvPr/>
              </p:nvSpPr>
              <p:spPr>
                <a:xfrm>
                  <a:off x="37909292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484">
                  <a:extLst>
                    <a:ext uri="{FF2B5EF4-FFF2-40B4-BE49-F238E27FC236}">
                      <a16:creationId xmlns:a16="http://schemas.microsoft.com/office/drawing/2014/main" id="{4430B1BA-687D-B363-A5A0-8E58EC49860C}"/>
                    </a:ext>
                  </a:extLst>
                </p:cNvPr>
                <p:cNvSpPr/>
                <p:nvPr/>
              </p:nvSpPr>
              <p:spPr>
                <a:xfrm>
                  <a:off x="38215045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9" name="Graphic 6" descr="A city block">
                <a:extLst>
                  <a:ext uri="{FF2B5EF4-FFF2-40B4-BE49-F238E27FC236}">
                    <a16:creationId xmlns:a16="http://schemas.microsoft.com/office/drawing/2014/main" id="{A4862216-D1C3-5808-3A0D-40191EB291AC}"/>
                  </a:ext>
                </a:extLst>
              </p:cNvPr>
              <p:cNvGrpSpPr/>
              <p:nvPr/>
            </p:nvGrpSpPr>
            <p:grpSpPr>
              <a:xfrm>
                <a:off x="37243209" y="9606516"/>
                <a:ext cx="1239231" cy="152400"/>
                <a:chOff x="37243209" y="9606516"/>
                <a:chExt cx="1239231" cy="152400"/>
              </a:xfrm>
              <a:solidFill>
                <a:srgbClr val="E6E6E6"/>
              </a:solidFill>
            </p:grpSpPr>
            <p:sp>
              <p:nvSpPr>
                <p:cNvPr id="197" name="Freeform: Shape 486">
                  <a:extLst>
                    <a:ext uri="{FF2B5EF4-FFF2-40B4-BE49-F238E27FC236}">
                      <a16:creationId xmlns:a16="http://schemas.microsoft.com/office/drawing/2014/main" id="{0E45B6D1-1A36-E30E-3707-24578B0FBEF8}"/>
                    </a:ext>
                  </a:extLst>
                </p:cNvPr>
                <p:cNvSpPr/>
                <p:nvPr/>
              </p:nvSpPr>
              <p:spPr>
                <a:xfrm>
                  <a:off x="37243209" y="9606516"/>
                  <a:ext cx="627716" cy="152400"/>
                </a:xfrm>
                <a:custGeom>
                  <a:avLst/>
                  <a:gdLst>
                    <a:gd name="connsiteX0" fmla="*/ 1 w 627716"/>
                    <a:gd name="connsiteY0" fmla="*/ 0 h 152400"/>
                    <a:gd name="connsiteX1" fmla="*/ 627717 w 627716"/>
                    <a:gd name="connsiteY1" fmla="*/ 0 h 152400"/>
                    <a:gd name="connsiteX2" fmla="*/ 627717 w 627716"/>
                    <a:gd name="connsiteY2" fmla="*/ 152400 h 152400"/>
                    <a:gd name="connsiteX3" fmla="*/ 1 w 62771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16" h="152400">
                      <a:moveTo>
                        <a:pt x="1" y="0"/>
                      </a:moveTo>
                      <a:lnTo>
                        <a:pt x="627717" y="0"/>
                      </a:lnTo>
                      <a:lnTo>
                        <a:pt x="627717" y="152400"/>
                      </a:lnTo>
                      <a:lnTo>
                        <a:pt x="1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487">
                  <a:extLst>
                    <a:ext uri="{FF2B5EF4-FFF2-40B4-BE49-F238E27FC236}">
                      <a16:creationId xmlns:a16="http://schemas.microsoft.com/office/drawing/2014/main" id="{20194AEA-63AC-62B7-9F09-134EF357019E}"/>
                    </a:ext>
                  </a:extLst>
                </p:cNvPr>
                <p:cNvSpPr/>
                <p:nvPr/>
              </p:nvSpPr>
              <p:spPr>
                <a:xfrm>
                  <a:off x="37909006" y="9606516"/>
                  <a:ext cx="264871" cy="152400"/>
                </a:xfrm>
                <a:custGeom>
                  <a:avLst/>
                  <a:gdLst>
                    <a:gd name="connsiteX0" fmla="*/ 0 w 264871"/>
                    <a:gd name="connsiteY0" fmla="*/ 0 h 152400"/>
                    <a:gd name="connsiteX1" fmla="*/ 264871 w 264871"/>
                    <a:gd name="connsiteY1" fmla="*/ 0 h 152400"/>
                    <a:gd name="connsiteX2" fmla="*/ 264871 w 264871"/>
                    <a:gd name="connsiteY2" fmla="*/ 152400 h 152400"/>
                    <a:gd name="connsiteX3" fmla="*/ 0 w 26487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871" h="152400">
                      <a:moveTo>
                        <a:pt x="0" y="0"/>
                      </a:moveTo>
                      <a:lnTo>
                        <a:pt x="264871" y="0"/>
                      </a:lnTo>
                      <a:lnTo>
                        <a:pt x="26487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488">
                  <a:extLst>
                    <a:ext uri="{FF2B5EF4-FFF2-40B4-BE49-F238E27FC236}">
                      <a16:creationId xmlns:a16="http://schemas.microsoft.com/office/drawing/2014/main" id="{94F02135-91E2-F3D6-7EE6-F3E50C657037}"/>
                    </a:ext>
                  </a:extLst>
                </p:cNvPr>
                <p:cNvSpPr/>
                <p:nvPr/>
              </p:nvSpPr>
              <p:spPr>
                <a:xfrm>
                  <a:off x="38215045" y="960651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0" name="Graphic 6" descr="A city block">
                <a:extLst>
                  <a:ext uri="{FF2B5EF4-FFF2-40B4-BE49-F238E27FC236}">
                    <a16:creationId xmlns:a16="http://schemas.microsoft.com/office/drawing/2014/main" id="{F10F7550-1D79-63A3-C343-70249F3D206A}"/>
                  </a:ext>
                </a:extLst>
              </p:cNvPr>
              <p:cNvGrpSpPr/>
              <p:nvPr/>
            </p:nvGrpSpPr>
            <p:grpSpPr>
              <a:xfrm>
                <a:off x="37603730" y="9892266"/>
                <a:ext cx="572957" cy="152400"/>
                <a:chOff x="37603730" y="9892266"/>
                <a:chExt cx="572957" cy="152400"/>
              </a:xfrm>
              <a:solidFill>
                <a:srgbClr val="E6E6E6"/>
              </a:solidFill>
            </p:grpSpPr>
            <p:sp>
              <p:nvSpPr>
                <p:cNvPr id="195" name="Freeform: Shape 490">
                  <a:extLst>
                    <a:ext uri="{FF2B5EF4-FFF2-40B4-BE49-F238E27FC236}">
                      <a16:creationId xmlns:a16="http://schemas.microsoft.com/office/drawing/2014/main" id="{21D601D6-92FB-91A0-61EE-6EFDBF27A3C8}"/>
                    </a:ext>
                  </a:extLst>
                </p:cNvPr>
                <p:cNvSpPr/>
                <p:nvPr/>
              </p:nvSpPr>
              <p:spPr>
                <a:xfrm>
                  <a:off x="37603730" y="9892266"/>
                  <a:ext cx="270519" cy="152400"/>
                </a:xfrm>
                <a:custGeom>
                  <a:avLst/>
                  <a:gdLst>
                    <a:gd name="connsiteX0" fmla="*/ 0 w 270519"/>
                    <a:gd name="connsiteY0" fmla="*/ 0 h 152400"/>
                    <a:gd name="connsiteX1" fmla="*/ 270520 w 270519"/>
                    <a:gd name="connsiteY1" fmla="*/ 0 h 152400"/>
                    <a:gd name="connsiteX2" fmla="*/ 270520 w 270519"/>
                    <a:gd name="connsiteY2" fmla="*/ 152400 h 152400"/>
                    <a:gd name="connsiteX3" fmla="*/ 0 w 270519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519" h="152400">
                      <a:moveTo>
                        <a:pt x="0" y="0"/>
                      </a:moveTo>
                      <a:lnTo>
                        <a:pt x="270520" y="0"/>
                      </a:lnTo>
                      <a:lnTo>
                        <a:pt x="27052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" name="Freeform: Shape 491">
                  <a:extLst>
                    <a:ext uri="{FF2B5EF4-FFF2-40B4-BE49-F238E27FC236}">
                      <a16:creationId xmlns:a16="http://schemas.microsoft.com/office/drawing/2014/main" id="{74A0B4C6-C4E0-28D3-F73F-CED1E3CBB921}"/>
                    </a:ext>
                  </a:extLst>
                </p:cNvPr>
                <p:cNvSpPr/>
                <p:nvPr/>
              </p:nvSpPr>
              <p:spPr>
                <a:xfrm>
                  <a:off x="37909292" y="98922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1" name="Graphic 6" descr="A city block">
                <a:extLst>
                  <a:ext uri="{FF2B5EF4-FFF2-40B4-BE49-F238E27FC236}">
                    <a16:creationId xmlns:a16="http://schemas.microsoft.com/office/drawing/2014/main" id="{675D110C-2C40-B600-C77A-D4191D177232}"/>
                  </a:ext>
                </a:extLst>
              </p:cNvPr>
              <p:cNvGrpSpPr/>
              <p:nvPr/>
            </p:nvGrpSpPr>
            <p:grpSpPr>
              <a:xfrm>
                <a:off x="37244161" y="10463766"/>
                <a:ext cx="932459" cy="152400"/>
                <a:chOff x="37244161" y="10463766"/>
                <a:chExt cx="932459" cy="152400"/>
              </a:xfrm>
              <a:solidFill>
                <a:srgbClr val="E6E6E6"/>
              </a:solidFill>
            </p:grpSpPr>
            <p:sp>
              <p:nvSpPr>
                <p:cNvPr id="193" name="Freeform: Shape 493">
                  <a:extLst>
                    <a:ext uri="{FF2B5EF4-FFF2-40B4-BE49-F238E27FC236}">
                      <a16:creationId xmlns:a16="http://schemas.microsoft.com/office/drawing/2014/main" id="{CB6BD315-60FE-3D64-10BC-E69F830AFFF1}"/>
                    </a:ext>
                  </a:extLst>
                </p:cNvPr>
                <p:cNvSpPr/>
                <p:nvPr/>
              </p:nvSpPr>
              <p:spPr>
                <a:xfrm>
                  <a:off x="37244161" y="10463766"/>
                  <a:ext cx="626735" cy="152400"/>
                </a:xfrm>
                <a:custGeom>
                  <a:avLst/>
                  <a:gdLst>
                    <a:gd name="connsiteX0" fmla="*/ 0 w 626735"/>
                    <a:gd name="connsiteY0" fmla="*/ 0 h 152400"/>
                    <a:gd name="connsiteX1" fmla="*/ 626735 w 626735"/>
                    <a:gd name="connsiteY1" fmla="*/ 0 h 152400"/>
                    <a:gd name="connsiteX2" fmla="*/ 626735 w 626735"/>
                    <a:gd name="connsiteY2" fmla="*/ 152400 h 152400"/>
                    <a:gd name="connsiteX3" fmla="*/ 0 w 62673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735" h="152400">
                      <a:moveTo>
                        <a:pt x="0" y="0"/>
                      </a:moveTo>
                      <a:lnTo>
                        <a:pt x="626735" y="0"/>
                      </a:lnTo>
                      <a:lnTo>
                        <a:pt x="62673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494">
                  <a:extLst>
                    <a:ext uri="{FF2B5EF4-FFF2-40B4-BE49-F238E27FC236}">
                      <a16:creationId xmlns:a16="http://schemas.microsoft.com/office/drawing/2014/main" id="{9A24BC4E-C02D-5509-7769-915E5C4CA012}"/>
                    </a:ext>
                  </a:extLst>
                </p:cNvPr>
                <p:cNvSpPr/>
                <p:nvPr/>
              </p:nvSpPr>
              <p:spPr>
                <a:xfrm>
                  <a:off x="37909006" y="10463766"/>
                  <a:ext cx="267614" cy="152400"/>
                </a:xfrm>
                <a:custGeom>
                  <a:avLst/>
                  <a:gdLst>
                    <a:gd name="connsiteX0" fmla="*/ 0 w 267614"/>
                    <a:gd name="connsiteY0" fmla="*/ 0 h 152400"/>
                    <a:gd name="connsiteX1" fmla="*/ 267614 w 267614"/>
                    <a:gd name="connsiteY1" fmla="*/ 0 h 152400"/>
                    <a:gd name="connsiteX2" fmla="*/ 267614 w 267614"/>
                    <a:gd name="connsiteY2" fmla="*/ 152400 h 152400"/>
                    <a:gd name="connsiteX3" fmla="*/ 0 w 26761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1524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2" name="Graphic 6" descr="A city block">
                <a:extLst>
                  <a:ext uri="{FF2B5EF4-FFF2-40B4-BE49-F238E27FC236}">
                    <a16:creationId xmlns:a16="http://schemas.microsoft.com/office/drawing/2014/main" id="{C95401C9-2F9E-633F-289F-B22CBFC59320}"/>
                  </a:ext>
                </a:extLst>
              </p:cNvPr>
              <p:cNvGrpSpPr/>
              <p:nvPr/>
            </p:nvGrpSpPr>
            <p:grpSpPr>
              <a:xfrm>
                <a:off x="37604397" y="10178016"/>
                <a:ext cx="877843" cy="152400"/>
                <a:chOff x="37604397" y="10178016"/>
                <a:chExt cx="877843" cy="152400"/>
              </a:xfrm>
            </p:grpSpPr>
            <p:sp>
              <p:nvSpPr>
                <p:cNvPr id="190" name="Freeform: Shape 496">
                  <a:extLst>
                    <a:ext uri="{FF2B5EF4-FFF2-40B4-BE49-F238E27FC236}">
                      <a16:creationId xmlns:a16="http://schemas.microsoft.com/office/drawing/2014/main" id="{EE64E17D-9ADD-BA48-A5DC-915A6DF5E09D}"/>
                    </a:ext>
                  </a:extLst>
                </p:cNvPr>
                <p:cNvSpPr/>
                <p:nvPr/>
              </p:nvSpPr>
              <p:spPr>
                <a:xfrm>
                  <a:off x="37604397" y="10178016"/>
                  <a:ext cx="269833" cy="152400"/>
                </a:xfrm>
                <a:custGeom>
                  <a:avLst/>
                  <a:gdLst>
                    <a:gd name="connsiteX0" fmla="*/ 0 w 269833"/>
                    <a:gd name="connsiteY0" fmla="*/ 0 h 152400"/>
                    <a:gd name="connsiteX1" fmla="*/ 269833 w 269833"/>
                    <a:gd name="connsiteY1" fmla="*/ 0 h 152400"/>
                    <a:gd name="connsiteX2" fmla="*/ 269833 w 269833"/>
                    <a:gd name="connsiteY2" fmla="*/ 152400 h 152400"/>
                    <a:gd name="connsiteX3" fmla="*/ 0 w 269833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833" h="152400">
                      <a:moveTo>
                        <a:pt x="0" y="0"/>
                      </a:moveTo>
                      <a:lnTo>
                        <a:pt x="269833" y="0"/>
                      </a:lnTo>
                      <a:lnTo>
                        <a:pt x="269833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" name="Freeform: Shape 497">
                  <a:extLst>
                    <a:ext uri="{FF2B5EF4-FFF2-40B4-BE49-F238E27FC236}">
                      <a16:creationId xmlns:a16="http://schemas.microsoft.com/office/drawing/2014/main" id="{3F133190-7D9C-0321-B434-D436961D2F04}"/>
                    </a:ext>
                  </a:extLst>
                </p:cNvPr>
                <p:cNvSpPr/>
                <p:nvPr/>
              </p:nvSpPr>
              <p:spPr>
                <a:xfrm>
                  <a:off x="37909292" y="10178016"/>
                  <a:ext cx="267481" cy="152400"/>
                </a:xfrm>
                <a:custGeom>
                  <a:avLst/>
                  <a:gdLst>
                    <a:gd name="connsiteX0" fmla="*/ 0 w 267481"/>
                    <a:gd name="connsiteY0" fmla="*/ 0 h 152400"/>
                    <a:gd name="connsiteX1" fmla="*/ 267481 w 267481"/>
                    <a:gd name="connsiteY1" fmla="*/ 0 h 152400"/>
                    <a:gd name="connsiteX2" fmla="*/ 267481 w 267481"/>
                    <a:gd name="connsiteY2" fmla="*/ 152400 h 152400"/>
                    <a:gd name="connsiteX3" fmla="*/ 0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498">
                  <a:extLst>
                    <a:ext uri="{FF2B5EF4-FFF2-40B4-BE49-F238E27FC236}">
                      <a16:creationId xmlns:a16="http://schemas.microsoft.com/office/drawing/2014/main" id="{C3CE95C2-8358-CE0A-ECB1-763E085BE558}"/>
                    </a:ext>
                  </a:extLst>
                </p:cNvPr>
                <p:cNvSpPr/>
                <p:nvPr/>
              </p:nvSpPr>
              <p:spPr>
                <a:xfrm>
                  <a:off x="38214759" y="10178016"/>
                  <a:ext cx="267481" cy="152400"/>
                </a:xfrm>
                <a:custGeom>
                  <a:avLst/>
                  <a:gdLst>
                    <a:gd name="connsiteX0" fmla="*/ 1 w 267481"/>
                    <a:gd name="connsiteY0" fmla="*/ 0 h 152400"/>
                    <a:gd name="connsiteX1" fmla="*/ 267482 w 267481"/>
                    <a:gd name="connsiteY1" fmla="*/ 0 h 152400"/>
                    <a:gd name="connsiteX2" fmla="*/ 267482 w 267481"/>
                    <a:gd name="connsiteY2" fmla="*/ 152400 h 152400"/>
                    <a:gd name="connsiteX3" fmla="*/ 1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1" y="0"/>
                      </a:moveTo>
                      <a:lnTo>
                        <a:pt x="267482" y="0"/>
                      </a:lnTo>
                      <a:lnTo>
                        <a:pt x="267482" y="152400"/>
                      </a:lnTo>
                      <a:lnTo>
                        <a:pt x="1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3" name="Freeform: Shape 499">
                <a:extLst>
                  <a:ext uri="{FF2B5EF4-FFF2-40B4-BE49-F238E27FC236}">
                    <a16:creationId xmlns:a16="http://schemas.microsoft.com/office/drawing/2014/main" id="{8E8EA0A7-0252-F5D2-17DF-636B257136FC}"/>
                  </a:ext>
                </a:extLst>
              </p:cNvPr>
              <p:cNvSpPr/>
              <p:nvPr/>
            </p:nvSpPr>
            <p:spPr>
              <a:xfrm>
                <a:off x="37909292" y="10749516"/>
                <a:ext cx="264004" cy="152400"/>
              </a:xfrm>
              <a:custGeom>
                <a:avLst/>
                <a:gdLst>
                  <a:gd name="connsiteX0" fmla="*/ 0 w 264004"/>
                  <a:gd name="connsiteY0" fmla="*/ 0 h 152400"/>
                  <a:gd name="connsiteX1" fmla="*/ 264005 w 264004"/>
                  <a:gd name="connsiteY1" fmla="*/ 0 h 152400"/>
                  <a:gd name="connsiteX2" fmla="*/ 264005 w 264004"/>
                  <a:gd name="connsiteY2" fmla="*/ 152400 h 152400"/>
                  <a:gd name="connsiteX3" fmla="*/ 0 w 264004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004" h="152400">
                    <a:moveTo>
                      <a:pt x="0" y="0"/>
                    </a:moveTo>
                    <a:lnTo>
                      <a:pt x="264005" y="0"/>
                    </a:lnTo>
                    <a:lnTo>
                      <a:pt x="264005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500">
                <a:extLst>
                  <a:ext uri="{FF2B5EF4-FFF2-40B4-BE49-F238E27FC236}">
                    <a16:creationId xmlns:a16="http://schemas.microsoft.com/office/drawing/2014/main" id="{4BE47E9A-E350-E712-81F2-33E663DC97FE}"/>
                  </a:ext>
                </a:extLst>
              </p:cNvPr>
              <p:cNvSpPr/>
              <p:nvPr/>
            </p:nvSpPr>
            <p:spPr>
              <a:xfrm>
                <a:off x="37603444" y="11321016"/>
                <a:ext cx="267452" cy="152400"/>
              </a:xfrm>
              <a:custGeom>
                <a:avLst/>
                <a:gdLst>
                  <a:gd name="connsiteX0" fmla="*/ 0 w 267452"/>
                  <a:gd name="connsiteY0" fmla="*/ 0 h 152400"/>
                  <a:gd name="connsiteX1" fmla="*/ 267452 w 267452"/>
                  <a:gd name="connsiteY1" fmla="*/ 0 h 152400"/>
                  <a:gd name="connsiteX2" fmla="*/ 267452 w 267452"/>
                  <a:gd name="connsiteY2" fmla="*/ 152400 h 152400"/>
                  <a:gd name="connsiteX3" fmla="*/ 0 w 267452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52" h="152400">
                    <a:moveTo>
                      <a:pt x="0" y="0"/>
                    </a:moveTo>
                    <a:lnTo>
                      <a:pt x="267452" y="0"/>
                    </a:lnTo>
                    <a:lnTo>
                      <a:pt x="26745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85" name="Graphic 6" descr="A city block">
                <a:extLst>
                  <a:ext uri="{FF2B5EF4-FFF2-40B4-BE49-F238E27FC236}">
                    <a16:creationId xmlns:a16="http://schemas.microsoft.com/office/drawing/2014/main" id="{63A8BC8A-E10D-F130-A4A1-3C764332E668}"/>
                  </a:ext>
                </a:extLst>
              </p:cNvPr>
              <p:cNvGrpSpPr/>
              <p:nvPr/>
            </p:nvGrpSpPr>
            <p:grpSpPr>
              <a:xfrm>
                <a:off x="37242352" y="11035266"/>
                <a:ext cx="1239173" cy="152400"/>
                <a:chOff x="37242352" y="11035266"/>
                <a:chExt cx="1239173" cy="152400"/>
              </a:xfrm>
            </p:grpSpPr>
            <p:sp>
              <p:nvSpPr>
                <p:cNvPr id="187" name="Freeform: Shape 502">
                  <a:extLst>
                    <a:ext uri="{FF2B5EF4-FFF2-40B4-BE49-F238E27FC236}">
                      <a16:creationId xmlns:a16="http://schemas.microsoft.com/office/drawing/2014/main" id="{D0FDC3BF-4BF4-0B7D-F1CC-7D9B1D3CD789}"/>
                    </a:ext>
                  </a:extLst>
                </p:cNvPr>
                <p:cNvSpPr/>
                <p:nvPr/>
              </p:nvSpPr>
              <p:spPr>
                <a:xfrm>
                  <a:off x="37242352" y="110352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8" name="Freeform: Shape 503">
                  <a:extLst>
                    <a:ext uri="{FF2B5EF4-FFF2-40B4-BE49-F238E27FC236}">
                      <a16:creationId xmlns:a16="http://schemas.microsoft.com/office/drawing/2014/main" id="{61E14EA2-1A45-32AD-721E-B6AE28E1EDE0}"/>
                    </a:ext>
                  </a:extLst>
                </p:cNvPr>
                <p:cNvSpPr/>
                <p:nvPr/>
              </p:nvSpPr>
              <p:spPr>
                <a:xfrm>
                  <a:off x="37909292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504">
                  <a:extLst>
                    <a:ext uri="{FF2B5EF4-FFF2-40B4-BE49-F238E27FC236}">
                      <a16:creationId xmlns:a16="http://schemas.microsoft.com/office/drawing/2014/main" id="{3EB11A08-6E64-3151-5E0D-ED38E01187F4}"/>
                    </a:ext>
                  </a:extLst>
                </p:cNvPr>
                <p:cNvSpPr/>
                <p:nvPr/>
              </p:nvSpPr>
              <p:spPr>
                <a:xfrm>
                  <a:off x="38217521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6" name="Freeform: Shape 505">
                <a:extLst>
                  <a:ext uri="{FF2B5EF4-FFF2-40B4-BE49-F238E27FC236}">
                    <a16:creationId xmlns:a16="http://schemas.microsoft.com/office/drawing/2014/main" id="{76B81C19-46B4-7244-4F1C-CC555426F1DF}"/>
                  </a:ext>
                </a:extLst>
              </p:cNvPr>
              <p:cNvSpPr/>
              <p:nvPr/>
            </p:nvSpPr>
            <p:spPr>
              <a:xfrm>
                <a:off x="37909292" y="11319968"/>
                <a:ext cx="267481" cy="439197"/>
              </a:xfrm>
              <a:custGeom>
                <a:avLst/>
                <a:gdLst>
                  <a:gd name="connsiteX0" fmla="*/ 0 w 267481"/>
                  <a:gd name="connsiteY0" fmla="*/ 0 h 439197"/>
                  <a:gd name="connsiteX1" fmla="*/ 267481 w 267481"/>
                  <a:gd name="connsiteY1" fmla="*/ 0 h 439197"/>
                  <a:gd name="connsiteX2" fmla="*/ 267481 w 267481"/>
                  <a:gd name="connsiteY2" fmla="*/ 439198 h 439197"/>
                  <a:gd name="connsiteX3" fmla="*/ 0 w 267481"/>
                  <a:gd name="connsiteY3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81" h="439197">
                    <a:moveTo>
                      <a:pt x="0" y="0"/>
                    </a:moveTo>
                    <a:lnTo>
                      <a:pt x="267481" y="0"/>
                    </a:lnTo>
                    <a:lnTo>
                      <a:pt x="267481" y="439198"/>
                    </a:lnTo>
                    <a:lnTo>
                      <a:pt x="0" y="439198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7" name="Graphic 6" descr="A city block">
              <a:extLst>
                <a:ext uri="{FF2B5EF4-FFF2-40B4-BE49-F238E27FC236}">
                  <a16:creationId xmlns:a16="http://schemas.microsoft.com/office/drawing/2014/main" id="{B3904BDB-1D43-FA77-9A9A-97EEAAA522BE}"/>
                </a:ext>
              </a:extLst>
            </p:cNvPr>
            <p:cNvGrpSpPr/>
            <p:nvPr/>
          </p:nvGrpSpPr>
          <p:grpSpPr>
            <a:xfrm>
              <a:off x="33603973" y="8615916"/>
              <a:ext cx="1561766" cy="3143250"/>
              <a:chOff x="33603973" y="8615916"/>
              <a:chExt cx="1561766" cy="3143250"/>
            </a:xfrm>
          </p:grpSpPr>
          <p:sp>
            <p:nvSpPr>
              <p:cNvPr id="167" name="Freeform: Shape 507">
                <a:extLst>
                  <a:ext uri="{FF2B5EF4-FFF2-40B4-BE49-F238E27FC236}">
                    <a16:creationId xmlns:a16="http://schemas.microsoft.com/office/drawing/2014/main" id="{826A4E53-F1AA-DE35-ED3F-D52934DC90E6}"/>
                  </a:ext>
                </a:extLst>
              </p:cNvPr>
              <p:cNvSpPr/>
              <p:nvPr/>
            </p:nvSpPr>
            <p:spPr>
              <a:xfrm>
                <a:off x="33603973" y="8615916"/>
                <a:ext cx="1561766" cy="3143250"/>
              </a:xfrm>
              <a:custGeom>
                <a:avLst/>
                <a:gdLst>
                  <a:gd name="connsiteX0" fmla="*/ 0 w 1561766"/>
                  <a:gd name="connsiteY0" fmla="*/ 0 h 3143250"/>
                  <a:gd name="connsiteX1" fmla="*/ 1561767 w 1561766"/>
                  <a:gd name="connsiteY1" fmla="*/ 0 h 3143250"/>
                  <a:gd name="connsiteX2" fmla="*/ 1561767 w 1561766"/>
                  <a:gd name="connsiteY2" fmla="*/ 3143251 h 3143250"/>
                  <a:gd name="connsiteX3" fmla="*/ 0 w 1561766"/>
                  <a:gd name="connsiteY3" fmla="*/ 3143251 h 314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1766" h="3143250">
                    <a:moveTo>
                      <a:pt x="0" y="0"/>
                    </a:moveTo>
                    <a:lnTo>
                      <a:pt x="1561767" y="0"/>
                    </a:lnTo>
                    <a:lnTo>
                      <a:pt x="1561767" y="3143251"/>
                    </a:lnTo>
                    <a:lnTo>
                      <a:pt x="0" y="3143251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8" name="Graphic 6" descr="A city block">
                <a:extLst>
                  <a:ext uri="{FF2B5EF4-FFF2-40B4-BE49-F238E27FC236}">
                    <a16:creationId xmlns:a16="http://schemas.microsoft.com/office/drawing/2014/main" id="{5200D303-6434-9526-656C-FA493C4AACBC}"/>
                  </a:ext>
                </a:extLst>
              </p:cNvPr>
              <p:cNvGrpSpPr/>
              <p:nvPr/>
            </p:nvGrpSpPr>
            <p:grpSpPr>
              <a:xfrm>
                <a:off x="33603973" y="8901656"/>
                <a:ext cx="1314450" cy="714375"/>
                <a:chOff x="33603973" y="8901656"/>
                <a:chExt cx="1314450" cy="714375"/>
              </a:xfrm>
              <a:solidFill>
                <a:srgbClr val="FFFFFF"/>
              </a:solidFill>
            </p:grpSpPr>
            <p:sp>
              <p:nvSpPr>
                <p:cNvPr id="169" name="Freeform: Shape 509">
                  <a:extLst>
                    <a:ext uri="{FF2B5EF4-FFF2-40B4-BE49-F238E27FC236}">
                      <a16:creationId xmlns:a16="http://schemas.microsoft.com/office/drawing/2014/main" id="{9AAE5CB4-88A5-2775-9366-00348A931996}"/>
                    </a:ext>
                  </a:extLst>
                </p:cNvPr>
                <p:cNvSpPr/>
                <p:nvPr/>
              </p:nvSpPr>
              <p:spPr>
                <a:xfrm>
                  <a:off x="33603973" y="89016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" name="Freeform: Shape 510">
                  <a:extLst>
                    <a:ext uri="{FF2B5EF4-FFF2-40B4-BE49-F238E27FC236}">
                      <a16:creationId xmlns:a16="http://schemas.microsoft.com/office/drawing/2014/main" id="{52A4E4CB-2DA3-4112-1D23-480D7EE12C37}"/>
                    </a:ext>
                  </a:extLst>
                </p:cNvPr>
                <p:cNvSpPr/>
                <p:nvPr/>
              </p:nvSpPr>
              <p:spPr>
                <a:xfrm>
                  <a:off x="33603973" y="90159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" name="Freeform: Shape 511">
                  <a:extLst>
                    <a:ext uri="{FF2B5EF4-FFF2-40B4-BE49-F238E27FC236}">
                      <a16:creationId xmlns:a16="http://schemas.microsoft.com/office/drawing/2014/main" id="{74FD31C1-80DC-2BF2-761D-D088DA022169}"/>
                    </a:ext>
                  </a:extLst>
                </p:cNvPr>
                <p:cNvSpPr/>
                <p:nvPr/>
              </p:nvSpPr>
              <p:spPr>
                <a:xfrm>
                  <a:off x="33603973" y="9130256"/>
                  <a:ext cx="1314450" cy="28575"/>
                </a:xfrm>
                <a:custGeom>
                  <a:avLst/>
                  <a:gdLst>
                    <a:gd name="connsiteX0" fmla="*/ 0 w 1314450"/>
                    <a:gd name="connsiteY0" fmla="*/ 0 h 28575"/>
                    <a:gd name="connsiteX1" fmla="*/ 1314450 w 1314450"/>
                    <a:gd name="connsiteY1" fmla="*/ 0 h 28575"/>
                    <a:gd name="connsiteX2" fmla="*/ 1314450 w 1314450"/>
                    <a:gd name="connsiteY2" fmla="*/ 28575 h 28575"/>
                    <a:gd name="connsiteX3" fmla="*/ 0 w 13144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4450" h="28575">
                      <a:moveTo>
                        <a:pt x="0" y="0"/>
                      </a:moveTo>
                      <a:lnTo>
                        <a:pt x="1314450" y="0"/>
                      </a:lnTo>
                      <a:lnTo>
                        <a:pt x="13144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" name="Freeform: Shape 512">
                  <a:extLst>
                    <a:ext uri="{FF2B5EF4-FFF2-40B4-BE49-F238E27FC236}">
                      <a16:creationId xmlns:a16="http://schemas.microsoft.com/office/drawing/2014/main" id="{95913955-AA92-1276-B7C7-38059FCE11CB}"/>
                    </a:ext>
                  </a:extLst>
                </p:cNvPr>
                <p:cNvSpPr/>
                <p:nvPr/>
              </p:nvSpPr>
              <p:spPr>
                <a:xfrm>
                  <a:off x="34346923" y="92445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" name="Freeform: Shape 513">
                  <a:extLst>
                    <a:ext uri="{FF2B5EF4-FFF2-40B4-BE49-F238E27FC236}">
                      <a16:creationId xmlns:a16="http://schemas.microsoft.com/office/drawing/2014/main" id="{B41EF801-7390-B438-AAAE-B9B18B875FE5}"/>
                    </a:ext>
                  </a:extLst>
                </p:cNvPr>
                <p:cNvSpPr/>
                <p:nvPr/>
              </p:nvSpPr>
              <p:spPr>
                <a:xfrm>
                  <a:off x="34346923" y="93588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" name="Freeform: Shape 514">
                  <a:extLst>
                    <a:ext uri="{FF2B5EF4-FFF2-40B4-BE49-F238E27FC236}">
                      <a16:creationId xmlns:a16="http://schemas.microsoft.com/office/drawing/2014/main" id="{8F7CC2DB-2F85-D68A-3F85-F21A2A260456}"/>
                    </a:ext>
                  </a:extLst>
                </p:cNvPr>
                <p:cNvSpPr/>
                <p:nvPr/>
              </p:nvSpPr>
              <p:spPr>
                <a:xfrm>
                  <a:off x="34346923" y="94731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" name="Freeform: Shape 515">
                  <a:extLst>
                    <a:ext uri="{FF2B5EF4-FFF2-40B4-BE49-F238E27FC236}">
                      <a16:creationId xmlns:a16="http://schemas.microsoft.com/office/drawing/2014/main" id="{2C28F669-94F2-F60B-0E57-A541E25534B8}"/>
                    </a:ext>
                  </a:extLst>
                </p:cNvPr>
                <p:cNvSpPr/>
                <p:nvPr/>
              </p:nvSpPr>
              <p:spPr>
                <a:xfrm>
                  <a:off x="34346923" y="95874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8" name="Graphic 6" descr="A city block">
              <a:extLst>
                <a:ext uri="{FF2B5EF4-FFF2-40B4-BE49-F238E27FC236}">
                  <a16:creationId xmlns:a16="http://schemas.microsoft.com/office/drawing/2014/main" id="{C88AA7A4-AFD2-A293-8421-D9BF20DF3CB2}"/>
                </a:ext>
              </a:extLst>
            </p:cNvPr>
            <p:cNvGrpSpPr/>
            <p:nvPr/>
          </p:nvGrpSpPr>
          <p:grpSpPr>
            <a:xfrm>
              <a:off x="33604678" y="8901666"/>
              <a:ext cx="3428981" cy="2857500"/>
              <a:chOff x="33604678" y="8901666"/>
              <a:chExt cx="3428981" cy="2857500"/>
            </a:xfrm>
          </p:grpSpPr>
          <p:sp>
            <p:nvSpPr>
              <p:cNvPr id="145" name="Freeform: Shape 517">
                <a:extLst>
                  <a:ext uri="{FF2B5EF4-FFF2-40B4-BE49-F238E27FC236}">
                    <a16:creationId xmlns:a16="http://schemas.microsoft.com/office/drawing/2014/main" id="{222B155E-77C8-C668-B709-E3597DD3A116}"/>
                  </a:ext>
                </a:extLst>
              </p:cNvPr>
              <p:cNvSpPr/>
              <p:nvPr/>
            </p:nvSpPr>
            <p:spPr>
              <a:xfrm>
                <a:off x="33604678" y="9187416"/>
                <a:ext cx="3428981" cy="2571749"/>
              </a:xfrm>
              <a:custGeom>
                <a:avLst/>
                <a:gdLst>
                  <a:gd name="connsiteX0" fmla="*/ 1714500 w 3428981"/>
                  <a:gd name="connsiteY0" fmla="*/ 0 h 2571749"/>
                  <a:gd name="connsiteX1" fmla="*/ 1714500 w 3428981"/>
                  <a:gd name="connsiteY1" fmla="*/ 285750 h 2571749"/>
                  <a:gd name="connsiteX2" fmla="*/ 1561062 w 3428981"/>
                  <a:gd name="connsiteY2" fmla="*/ 285750 h 2571749"/>
                  <a:gd name="connsiteX3" fmla="*/ 1561062 w 3428981"/>
                  <a:gd name="connsiteY3" fmla="*/ 857250 h 2571749"/>
                  <a:gd name="connsiteX4" fmla="*/ 571500 w 3428981"/>
                  <a:gd name="connsiteY4" fmla="*/ 857250 h 2571749"/>
                  <a:gd name="connsiteX5" fmla="*/ 571500 w 3428981"/>
                  <a:gd name="connsiteY5" fmla="*/ 1428750 h 2571749"/>
                  <a:gd name="connsiteX6" fmla="*/ 0 w 3428981"/>
                  <a:gd name="connsiteY6" fmla="*/ 1430264 h 2571749"/>
                  <a:gd name="connsiteX7" fmla="*/ 0 w 3428981"/>
                  <a:gd name="connsiteY7" fmla="*/ 2571121 h 2571749"/>
                  <a:gd name="connsiteX8" fmla="*/ 3428982 w 3428981"/>
                  <a:gd name="connsiteY8" fmla="*/ 2571750 h 2571749"/>
                  <a:gd name="connsiteX9" fmla="*/ 3428982 w 3428981"/>
                  <a:gd name="connsiteY9" fmla="*/ 0 h 2571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28981" h="2571749">
                    <a:moveTo>
                      <a:pt x="1714500" y="0"/>
                    </a:moveTo>
                    <a:lnTo>
                      <a:pt x="1714500" y="285750"/>
                    </a:lnTo>
                    <a:lnTo>
                      <a:pt x="1561062" y="285750"/>
                    </a:lnTo>
                    <a:lnTo>
                      <a:pt x="1561062" y="857250"/>
                    </a:lnTo>
                    <a:lnTo>
                      <a:pt x="571500" y="857250"/>
                    </a:lnTo>
                    <a:lnTo>
                      <a:pt x="571500" y="1428750"/>
                    </a:lnTo>
                    <a:lnTo>
                      <a:pt x="0" y="1430264"/>
                    </a:lnTo>
                    <a:lnTo>
                      <a:pt x="0" y="2571121"/>
                    </a:lnTo>
                    <a:lnTo>
                      <a:pt x="3428982" y="2571750"/>
                    </a:lnTo>
                    <a:lnTo>
                      <a:pt x="3428982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46" name="Graphic 6" descr="A city block">
                <a:extLst>
                  <a:ext uri="{FF2B5EF4-FFF2-40B4-BE49-F238E27FC236}">
                    <a16:creationId xmlns:a16="http://schemas.microsoft.com/office/drawing/2014/main" id="{BDFE31DF-8A97-8AFE-49BB-DB1E86E2996B}"/>
                  </a:ext>
                </a:extLst>
              </p:cNvPr>
              <p:cNvGrpSpPr/>
              <p:nvPr/>
            </p:nvGrpSpPr>
            <p:grpSpPr>
              <a:xfrm>
                <a:off x="34575447" y="10905183"/>
                <a:ext cx="267481" cy="564965"/>
                <a:chOff x="34575447" y="10905183"/>
                <a:chExt cx="267481" cy="564965"/>
              </a:xfrm>
            </p:grpSpPr>
            <p:sp>
              <p:nvSpPr>
                <p:cNvPr id="165" name="Freeform: Shape 519">
                  <a:extLst>
                    <a:ext uri="{FF2B5EF4-FFF2-40B4-BE49-F238E27FC236}">
                      <a16:creationId xmlns:a16="http://schemas.microsoft.com/office/drawing/2014/main" id="{0315CDC2-A336-8932-0862-815871D32114}"/>
                    </a:ext>
                  </a:extLst>
                </p:cNvPr>
                <p:cNvSpPr/>
                <p:nvPr/>
              </p:nvSpPr>
              <p:spPr>
                <a:xfrm>
                  <a:off x="34575447" y="109051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" name="Freeform: Shape 520">
                  <a:extLst>
                    <a:ext uri="{FF2B5EF4-FFF2-40B4-BE49-F238E27FC236}">
                      <a16:creationId xmlns:a16="http://schemas.microsoft.com/office/drawing/2014/main" id="{9E0E4F4C-934C-4521-EA89-0014EB1A7ADE}"/>
                    </a:ext>
                  </a:extLst>
                </p:cNvPr>
                <p:cNvSpPr/>
                <p:nvPr/>
              </p:nvSpPr>
              <p:spPr>
                <a:xfrm>
                  <a:off x="34575447" y="11187666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7" name="Graphic 6" descr="A city block">
                <a:extLst>
                  <a:ext uri="{FF2B5EF4-FFF2-40B4-BE49-F238E27FC236}">
                    <a16:creationId xmlns:a16="http://schemas.microsoft.com/office/drawing/2014/main" id="{51A68E1E-8250-C5D2-B73D-121B34761992}"/>
                  </a:ext>
                </a:extLst>
              </p:cNvPr>
              <p:cNvGrpSpPr/>
              <p:nvPr/>
            </p:nvGrpSpPr>
            <p:grpSpPr>
              <a:xfrm>
                <a:off x="34176178" y="10905183"/>
                <a:ext cx="282911" cy="564965"/>
                <a:chOff x="34176178" y="10905183"/>
                <a:chExt cx="282911" cy="564965"/>
              </a:xfrm>
            </p:grpSpPr>
            <p:sp>
              <p:nvSpPr>
                <p:cNvPr id="163" name="Freeform: Shape 522">
                  <a:extLst>
                    <a:ext uri="{FF2B5EF4-FFF2-40B4-BE49-F238E27FC236}">
                      <a16:creationId xmlns:a16="http://schemas.microsoft.com/office/drawing/2014/main" id="{536DE3CA-DA8F-984B-16C6-5553316484A1}"/>
                    </a:ext>
                  </a:extLst>
                </p:cNvPr>
                <p:cNvSpPr/>
                <p:nvPr/>
              </p:nvSpPr>
              <p:spPr>
                <a:xfrm>
                  <a:off x="34176178" y="10905183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523">
                  <a:extLst>
                    <a:ext uri="{FF2B5EF4-FFF2-40B4-BE49-F238E27FC236}">
                      <a16:creationId xmlns:a16="http://schemas.microsoft.com/office/drawing/2014/main" id="{43FF5731-11FC-34AC-FB70-40BF0AD5ACF7}"/>
                    </a:ext>
                  </a:extLst>
                </p:cNvPr>
                <p:cNvSpPr/>
                <p:nvPr/>
              </p:nvSpPr>
              <p:spPr>
                <a:xfrm>
                  <a:off x="34176178" y="11187666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8" name="Graphic 6" descr="A city block">
                <a:extLst>
                  <a:ext uri="{FF2B5EF4-FFF2-40B4-BE49-F238E27FC236}">
                    <a16:creationId xmlns:a16="http://schemas.microsoft.com/office/drawing/2014/main" id="{FB03C7EF-2C6F-EC76-E62D-3EB542402B89}"/>
                  </a:ext>
                </a:extLst>
              </p:cNvPr>
              <p:cNvGrpSpPr/>
              <p:nvPr/>
            </p:nvGrpSpPr>
            <p:grpSpPr>
              <a:xfrm>
                <a:off x="36385197" y="11194200"/>
                <a:ext cx="267481" cy="564965"/>
                <a:chOff x="36385197" y="11194200"/>
                <a:chExt cx="267481" cy="564965"/>
              </a:xfrm>
            </p:grpSpPr>
            <p:sp>
              <p:nvSpPr>
                <p:cNvPr id="161" name="Freeform: Shape 525">
                  <a:extLst>
                    <a:ext uri="{FF2B5EF4-FFF2-40B4-BE49-F238E27FC236}">
                      <a16:creationId xmlns:a16="http://schemas.microsoft.com/office/drawing/2014/main" id="{562B71EC-10C7-6D2D-D8F1-2557A245B1E5}"/>
                    </a:ext>
                  </a:extLst>
                </p:cNvPr>
                <p:cNvSpPr/>
                <p:nvPr/>
              </p:nvSpPr>
              <p:spPr>
                <a:xfrm>
                  <a:off x="36385197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526">
                  <a:extLst>
                    <a:ext uri="{FF2B5EF4-FFF2-40B4-BE49-F238E27FC236}">
                      <a16:creationId xmlns:a16="http://schemas.microsoft.com/office/drawing/2014/main" id="{05500687-9CA3-7CD1-DB81-C55675B41E12}"/>
                    </a:ext>
                  </a:extLst>
                </p:cNvPr>
                <p:cNvSpPr/>
                <p:nvPr/>
              </p:nvSpPr>
              <p:spPr>
                <a:xfrm>
                  <a:off x="36385197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9" name="Graphic 6" descr="A city block">
                <a:extLst>
                  <a:ext uri="{FF2B5EF4-FFF2-40B4-BE49-F238E27FC236}">
                    <a16:creationId xmlns:a16="http://schemas.microsoft.com/office/drawing/2014/main" id="{712556D1-0FE7-63D8-4EF2-BFA59D4F51F3}"/>
                  </a:ext>
                </a:extLst>
              </p:cNvPr>
              <p:cNvGrpSpPr/>
              <p:nvPr/>
            </p:nvGrpSpPr>
            <p:grpSpPr>
              <a:xfrm>
                <a:off x="36004197" y="11194200"/>
                <a:ext cx="267481" cy="564965"/>
                <a:chOff x="36004197" y="11194200"/>
                <a:chExt cx="267481" cy="564965"/>
              </a:xfrm>
            </p:grpSpPr>
            <p:sp>
              <p:nvSpPr>
                <p:cNvPr id="159" name="Freeform: Shape 528">
                  <a:extLst>
                    <a:ext uri="{FF2B5EF4-FFF2-40B4-BE49-F238E27FC236}">
                      <a16:creationId xmlns:a16="http://schemas.microsoft.com/office/drawing/2014/main" id="{3C3E7D83-A7E6-24A9-2B62-0C1881D6CBC9}"/>
                    </a:ext>
                  </a:extLst>
                </p:cNvPr>
                <p:cNvSpPr/>
                <p:nvPr/>
              </p:nvSpPr>
              <p:spPr>
                <a:xfrm>
                  <a:off x="36004197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529">
                  <a:extLst>
                    <a:ext uri="{FF2B5EF4-FFF2-40B4-BE49-F238E27FC236}">
                      <a16:creationId xmlns:a16="http://schemas.microsoft.com/office/drawing/2014/main" id="{3326B13F-1D19-B1CC-B5AC-DC0C5478650E}"/>
                    </a:ext>
                  </a:extLst>
                </p:cNvPr>
                <p:cNvSpPr/>
                <p:nvPr/>
              </p:nvSpPr>
              <p:spPr>
                <a:xfrm>
                  <a:off x="36004197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0" name="Graphic 6" descr="A city block">
                <a:extLst>
                  <a:ext uri="{FF2B5EF4-FFF2-40B4-BE49-F238E27FC236}">
                    <a16:creationId xmlns:a16="http://schemas.microsoft.com/office/drawing/2014/main" id="{E15F195C-6885-0CB4-11A5-CAF86EA1E3CC}"/>
                  </a:ext>
                </a:extLst>
              </p:cNvPr>
              <p:cNvGrpSpPr/>
              <p:nvPr/>
            </p:nvGrpSpPr>
            <p:grpSpPr>
              <a:xfrm>
                <a:off x="35319178" y="11194200"/>
                <a:ext cx="568661" cy="564965"/>
                <a:chOff x="35319178" y="11194200"/>
                <a:chExt cx="568661" cy="564965"/>
              </a:xfrm>
            </p:grpSpPr>
            <p:sp>
              <p:nvSpPr>
                <p:cNvPr id="157" name="Freeform: Shape 531">
                  <a:extLst>
                    <a:ext uri="{FF2B5EF4-FFF2-40B4-BE49-F238E27FC236}">
                      <a16:creationId xmlns:a16="http://schemas.microsoft.com/office/drawing/2014/main" id="{63CC7EC6-A2BF-206C-0394-3D3A79749B4A}"/>
                    </a:ext>
                  </a:extLst>
                </p:cNvPr>
                <p:cNvSpPr/>
                <p:nvPr/>
              </p:nvSpPr>
              <p:spPr>
                <a:xfrm>
                  <a:off x="35319178" y="11194200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2 w 568661"/>
                    <a:gd name="connsiteY1" fmla="*/ 0 h 282482"/>
                    <a:gd name="connsiteX2" fmla="*/ 568662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2" y="0"/>
                      </a:lnTo>
                      <a:lnTo>
                        <a:pt x="56866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532">
                  <a:extLst>
                    <a:ext uri="{FF2B5EF4-FFF2-40B4-BE49-F238E27FC236}">
                      <a16:creationId xmlns:a16="http://schemas.microsoft.com/office/drawing/2014/main" id="{89F032DB-ACA1-235D-B994-4E807F4C4002}"/>
                    </a:ext>
                  </a:extLst>
                </p:cNvPr>
                <p:cNvSpPr/>
                <p:nvPr/>
              </p:nvSpPr>
              <p:spPr>
                <a:xfrm>
                  <a:off x="35319178" y="11476683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2 w 568661"/>
                    <a:gd name="connsiteY1" fmla="*/ 0 h 282482"/>
                    <a:gd name="connsiteX2" fmla="*/ 568662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2" y="0"/>
                      </a:lnTo>
                      <a:lnTo>
                        <a:pt x="56866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1" name="Freeform: Shape 533">
                <a:extLst>
                  <a:ext uri="{FF2B5EF4-FFF2-40B4-BE49-F238E27FC236}">
                    <a16:creationId xmlns:a16="http://schemas.microsoft.com/office/drawing/2014/main" id="{D09E977B-A16D-A2BE-A465-304B9326EEFB}"/>
                  </a:ext>
                </a:extLst>
              </p:cNvPr>
              <p:cNvSpPr/>
              <p:nvPr/>
            </p:nvSpPr>
            <p:spPr>
              <a:xfrm>
                <a:off x="35319178" y="10616166"/>
                <a:ext cx="1333499" cy="285750"/>
              </a:xfrm>
              <a:custGeom>
                <a:avLst/>
                <a:gdLst>
                  <a:gd name="connsiteX0" fmla="*/ 0 w 1333499"/>
                  <a:gd name="connsiteY0" fmla="*/ 0 h 285750"/>
                  <a:gd name="connsiteX1" fmla="*/ 1333500 w 1333499"/>
                  <a:gd name="connsiteY1" fmla="*/ 0 h 285750"/>
                  <a:gd name="connsiteX2" fmla="*/ 1333500 w 1333499"/>
                  <a:gd name="connsiteY2" fmla="*/ 285750 h 285750"/>
                  <a:gd name="connsiteX3" fmla="*/ 0 w 1333499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499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534">
                <a:extLst>
                  <a:ext uri="{FF2B5EF4-FFF2-40B4-BE49-F238E27FC236}">
                    <a16:creationId xmlns:a16="http://schemas.microsoft.com/office/drawing/2014/main" id="{6428856B-A69E-4B90-1E51-6A9920B04964}"/>
                  </a:ext>
                </a:extLst>
              </p:cNvPr>
              <p:cNvSpPr/>
              <p:nvPr/>
            </p:nvSpPr>
            <p:spPr>
              <a:xfrm>
                <a:off x="35319178" y="10044666"/>
                <a:ext cx="1333499" cy="285750"/>
              </a:xfrm>
              <a:custGeom>
                <a:avLst/>
                <a:gdLst>
                  <a:gd name="connsiteX0" fmla="*/ 0 w 1333499"/>
                  <a:gd name="connsiteY0" fmla="*/ 0 h 285750"/>
                  <a:gd name="connsiteX1" fmla="*/ 1333500 w 1333499"/>
                  <a:gd name="connsiteY1" fmla="*/ 0 h 285750"/>
                  <a:gd name="connsiteX2" fmla="*/ 1333500 w 1333499"/>
                  <a:gd name="connsiteY2" fmla="*/ 285750 h 285750"/>
                  <a:gd name="connsiteX3" fmla="*/ 0 w 1333499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499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535">
                <a:extLst>
                  <a:ext uri="{FF2B5EF4-FFF2-40B4-BE49-F238E27FC236}">
                    <a16:creationId xmlns:a16="http://schemas.microsoft.com/office/drawing/2014/main" id="{ECCFC4C1-665B-8896-C5EF-982FFD868128}"/>
                  </a:ext>
                </a:extLst>
              </p:cNvPr>
              <p:cNvSpPr/>
              <p:nvPr/>
            </p:nvSpPr>
            <p:spPr>
              <a:xfrm>
                <a:off x="35319178" y="9473166"/>
                <a:ext cx="1333499" cy="285750"/>
              </a:xfrm>
              <a:custGeom>
                <a:avLst/>
                <a:gdLst>
                  <a:gd name="connsiteX0" fmla="*/ 0 w 1333499"/>
                  <a:gd name="connsiteY0" fmla="*/ 0 h 285750"/>
                  <a:gd name="connsiteX1" fmla="*/ 1333500 w 1333499"/>
                  <a:gd name="connsiteY1" fmla="*/ 0 h 285750"/>
                  <a:gd name="connsiteX2" fmla="*/ 1333500 w 1333499"/>
                  <a:gd name="connsiteY2" fmla="*/ 285750 h 285750"/>
                  <a:gd name="connsiteX3" fmla="*/ 0 w 1333499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499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536">
                <a:extLst>
                  <a:ext uri="{FF2B5EF4-FFF2-40B4-BE49-F238E27FC236}">
                    <a16:creationId xmlns:a16="http://schemas.microsoft.com/office/drawing/2014/main" id="{B9F42032-D8F8-51CA-CC92-B49E9306658E}"/>
                  </a:ext>
                </a:extLst>
              </p:cNvPr>
              <p:cNvSpPr/>
              <p:nvPr/>
            </p:nvSpPr>
            <p:spPr>
              <a:xfrm>
                <a:off x="35319178" y="8901666"/>
                <a:ext cx="1333499" cy="285750"/>
              </a:xfrm>
              <a:custGeom>
                <a:avLst/>
                <a:gdLst>
                  <a:gd name="connsiteX0" fmla="*/ 0 w 1333499"/>
                  <a:gd name="connsiteY0" fmla="*/ 0 h 285750"/>
                  <a:gd name="connsiteX1" fmla="*/ 1333500 w 1333499"/>
                  <a:gd name="connsiteY1" fmla="*/ 0 h 285750"/>
                  <a:gd name="connsiteX2" fmla="*/ 1333500 w 1333499"/>
                  <a:gd name="connsiteY2" fmla="*/ 285750 h 285750"/>
                  <a:gd name="connsiteX3" fmla="*/ 0 w 1333499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499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537">
                <a:extLst>
                  <a:ext uri="{FF2B5EF4-FFF2-40B4-BE49-F238E27FC236}">
                    <a16:creationId xmlns:a16="http://schemas.microsoft.com/office/drawing/2014/main" id="{DA2D3D62-BF6B-2ADC-C33E-47028EC0AEA2}"/>
                  </a:ext>
                </a:extLst>
              </p:cNvPr>
              <p:cNvSpPr/>
              <p:nvPr/>
            </p:nvSpPr>
            <p:spPr>
              <a:xfrm>
                <a:off x="34747678" y="10520916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538">
                <a:extLst>
                  <a:ext uri="{FF2B5EF4-FFF2-40B4-BE49-F238E27FC236}">
                    <a16:creationId xmlns:a16="http://schemas.microsoft.com/office/drawing/2014/main" id="{1BF3DCAC-5284-3C1B-E423-FB56E38B7CDD}"/>
                  </a:ext>
                </a:extLst>
              </p:cNvPr>
              <p:cNvSpPr/>
              <p:nvPr/>
            </p:nvSpPr>
            <p:spPr>
              <a:xfrm>
                <a:off x="34747678" y="9949416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" name="Graphic 6" descr="A city block">
              <a:extLst>
                <a:ext uri="{FF2B5EF4-FFF2-40B4-BE49-F238E27FC236}">
                  <a16:creationId xmlns:a16="http://schemas.microsoft.com/office/drawing/2014/main" id="{B902D7BA-39FD-0302-C19A-3B69A555D3D1}"/>
                </a:ext>
              </a:extLst>
            </p:cNvPr>
            <p:cNvGrpSpPr/>
            <p:nvPr/>
          </p:nvGrpSpPr>
          <p:grpSpPr>
            <a:xfrm>
              <a:off x="30174973" y="8330166"/>
              <a:ext cx="1714500" cy="3429000"/>
              <a:chOff x="30174973" y="8330166"/>
              <a:chExt cx="1714500" cy="3429000"/>
            </a:xfrm>
          </p:grpSpPr>
          <p:sp>
            <p:nvSpPr>
              <p:cNvPr id="115" name="Freeform: Shape 540">
                <a:extLst>
                  <a:ext uri="{FF2B5EF4-FFF2-40B4-BE49-F238E27FC236}">
                    <a16:creationId xmlns:a16="http://schemas.microsoft.com/office/drawing/2014/main" id="{0AD8DE54-F117-5CEA-A29F-89E636AA357A}"/>
                  </a:ext>
                </a:extLst>
              </p:cNvPr>
              <p:cNvSpPr/>
              <p:nvPr/>
            </p:nvSpPr>
            <p:spPr>
              <a:xfrm>
                <a:off x="30174973" y="8330166"/>
                <a:ext cx="1714500" cy="3429000"/>
              </a:xfrm>
              <a:custGeom>
                <a:avLst/>
                <a:gdLst>
                  <a:gd name="connsiteX0" fmla="*/ 0 w 1714500"/>
                  <a:gd name="connsiteY0" fmla="*/ 0 h 3429000"/>
                  <a:gd name="connsiteX1" fmla="*/ 1714500 w 1714500"/>
                  <a:gd name="connsiteY1" fmla="*/ 0 h 3429000"/>
                  <a:gd name="connsiteX2" fmla="*/ 1714500 w 1714500"/>
                  <a:gd name="connsiteY2" fmla="*/ 3429001 h 3429000"/>
                  <a:gd name="connsiteX3" fmla="*/ 0 w 1714500"/>
                  <a:gd name="connsiteY3" fmla="*/ 3429001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0"/>
                    </a:moveTo>
                    <a:lnTo>
                      <a:pt x="1714500" y="0"/>
                    </a:lnTo>
                    <a:lnTo>
                      <a:pt x="1714500" y="3429001"/>
                    </a:lnTo>
                    <a:lnTo>
                      <a:pt x="0" y="3429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6" name="Graphic 6" descr="A city block">
                <a:extLst>
                  <a:ext uri="{FF2B5EF4-FFF2-40B4-BE49-F238E27FC236}">
                    <a16:creationId xmlns:a16="http://schemas.microsoft.com/office/drawing/2014/main" id="{873D8225-AFBF-EAD4-042A-7456184C1D8B}"/>
                  </a:ext>
                </a:extLst>
              </p:cNvPr>
              <p:cNvGrpSpPr/>
              <p:nvPr/>
            </p:nvGrpSpPr>
            <p:grpSpPr>
              <a:xfrm>
                <a:off x="30384523" y="8615916"/>
                <a:ext cx="1239164" cy="571500"/>
                <a:chOff x="30384523" y="8615916"/>
                <a:chExt cx="1239164" cy="571500"/>
              </a:xfrm>
              <a:solidFill>
                <a:srgbClr val="E6E6E6"/>
              </a:solidFill>
            </p:grpSpPr>
            <p:sp>
              <p:nvSpPr>
                <p:cNvPr id="142" name="Freeform: Shape 542">
                  <a:extLst>
                    <a:ext uri="{FF2B5EF4-FFF2-40B4-BE49-F238E27FC236}">
                      <a16:creationId xmlns:a16="http://schemas.microsoft.com/office/drawing/2014/main" id="{94BA2355-45DB-07BA-ECF7-D742CA5DB9E3}"/>
                    </a:ext>
                  </a:extLst>
                </p:cNvPr>
                <p:cNvSpPr/>
                <p:nvPr/>
              </p:nvSpPr>
              <p:spPr>
                <a:xfrm>
                  <a:off x="30384523" y="8615916"/>
                  <a:ext cx="628650" cy="571500"/>
                </a:xfrm>
                <a:custGeom>
                  <a:avLst/>
                  <a:gdLst>
                    <a:gd name="connsiteX0" fmla="*/ 0 w 628650"/>
                    <a:gd name="connsiteY0" fmla="*/ 0 h 571500"/>
                    <a:gd name="connsiteX1" fmla="*/ 628650 w 628650"/>
                    <a:gd name="connsiteY1" fmla="*/ 0 h 571500"/>
                    <a:gd name="connsiteX2" fmla="*/ 628650 w 628650"/>
                    <a:gd name="connsiteY2" fmla="*/ 571500 h 571500"/>
                    <a:gd name="connsiteX3" fmla="*/ 0 w 628650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650" h="571500">
                      <a:moveTo>
                        <a:pt x="0" y="0"/>
                      </a:moveTo>
                      <a:lnTo>
                        <a:pt x="628650" y="0"/>
                      </a:lnTo>
                      <a:lnTo>
                        <a:pt x="628650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543">
                  <a:extLst>
                    <a:ext uri="{FF2B5EF4-FFF2-40B4-BE49-F238E27FC236}">
                      <a16:creationId xmlns:a16="http://schemas.microsoft.com/office/drawing/2014/main" id="{0B18E019-F22E-2025-E1C6-08AFBC839F54}"/>
                    </a:ext>
                  </a:extLst>
                </p:cNvPr>
                <p:cNvSpPr/>
                <p:nvPr/>
              </p:nvSpPr>
              <p:spPr>
                <a:xfrm>
                  <a:off x="31050359" y="8615916"/>
                  <a:ext cx="267614" cy="571500"/>
                </a:xfrm>
                <a:custGeom>
                  <a:avLst/>
                  <a:gdLst>
                    <a:gd name="connsiteX0" fmla="*/ 0 w 267614"/>
                    <a:gd name="connsiteY0" fmla="*/ 0 h 571500"/>
                    <a:gd name="connsiteX1" fmla="*/ 267614 w 267614"/>
                    <a:gd name="connsiteY1" fmla="*/ 0 h 571500"/>
                    <a:gd name="connsiteX2" fmla="*/ 267614 w 267614"/>
                    <a:gd name="connsiteY2" fmla="*/ 571500 h 571500"/>
                    <a:gd name="connsiteX3" fmla="*/ 0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544">
                  <a:extLst>
                    <a:ext uri="{FF2B5EF4-FFF2-40B4-BE49-F238E27FC236}">
                      <a16:creationId xmlns:a16="http://schemas.microsoft.com/office/drawing/2014/main" id="{333FAAFF-B53D-77B1-44AC-DC997A75B863}"/>
                    </a:ext>
                  </a:extLst>
                </p:cNvPr>
                <p:cNvSpPr/>
                <p:nvPr/>
              </p:nvSpPr>
              <p:spPr>
                <a:xfrm>
                  <a:off x="31356073" y="8615916"/>
                  <a:ext cx="267614" cy="571500"/>
                </a:xfrm>
                <a:custGeom>
                  <a:avLst/>
                  <a:gdLst>
                    <a:gd name="connsiteX0" fmla="*/ 0 w 267614"/>
                    <a:gd name="connsiteY0" fmla="*/ 0 h 571500"/>
                    <a:gd name="connsiteX1" fmla="*/ 267615 w 267614"/>
                    <a:gd name="connsiteY1" fmla="*/ 0 h 571500"/>
                    <a:gd name="connsiteX2" fmla="*/ 267615 w 267614"/>
                    <a:gd name="connsiteY2" fmla="*/ 571500 h 571500"/>
                    <a:gd name="connsiteX3" fmla="*/ 0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0" y="0"/>
                      </a:moveTo>
                      <a:lnTo>
                        <a:pt x="267615" y="0"/>
                      </a:lnTo>
                      <a:lnTo>
                        <a:pt x="267615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7" name="Graphic 6" descr="A city block">
                <a:extLst>
                  <a:ext uri="{FF2B5EF4-FFF2-40B4-BE49-F238E27FC236}">
                    <a16:creationId xmlns:a16="http://schemas.microsoft.com/office/drawing/2014/main" id="{0AA824F8-A894-C513-A27C-7F06E2067D3A}"/>
                  </a:ext>
                </a:extLst>
              </p:cNvPr>
              <p:cNvGrpSpPr/>
              <p:nvPr/>
            </p:nvGrpSpPr>
            <p:grpSpPr>
              <a:xfrm>
                <a:off x="30383618" y="9320766"/>
                <a:ext cx="1240069" cy="152400"/>
                <a:chOff x="30383618" y="9320766"/>
                <a:chExt cx="1240069" cy="152400"/>
              </a:xfrm>
              <a:solidFill>
                <a:srgbClr val="E6E6E6"/>
              </a:solidFill>
            </p:grpSpPr>
            <p:sp>
              <p:nvSpPr>
                <p:cNvPr id="139" name="Freeform: Shape 546">
                  <a:extLst>
                    <a:ext uri="{FF2B5EF4-FFF2-40B4-BE49-F238E27FC236}">
                      <a16:creationId xmlns:a16="http://schemas.microsoft.com/office/drawing/2014/main" id="{6DAAF557-A2C5-832D-9F96-26C81104E246}"/>
                    </a:ext>
                  </a:extLst>
                </p:cNvPr>
                <p:cNvSpPr/>
                <p:nvPr/>
              </p:nvSpPr>
              <p:spPr>
                <a:xfrm>
                  <a:off x="30383618" y="93207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547">
                  <a:extLst>
                    <a:ext uri="{FF2B5EF4-FFF2-40B4-BE49-F238E27FC236}">
                      <a16:creationId xmlns:a16="http://schemas.microsoft.com/office/drawing/2014/main" id="{D9A4186E-1F96-5074-E7D9-E53947E1EB2E}"/>
                    </a:ext>
                  </a:extLst>
                </p:cNvPr>
                <p:cNvSpPr/>
                <p:nvPr/>
              </p:nvSpPr>
              <p:spPr>
                <a:xfrm>
                  <a:off x="31050578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548">
                  <a:extLst>
                    <a:ext uri="{FF2B5EF4-FFF2-40B4-BE49-F238E27FC236}">
                      <a16:creationId xmlns:a16="http://schemas.microsoft.com/office/drawing/2014/main" id="{D52DFC01-0CAA-B3DA-7644-5D7188C9864B}"/>
                    </a:ext>
                  </a:extLst>
                </p:cNvPr>
                <p:cNvSpPr/>
                <p:nvPr/>
              </p:nvSpPr>
              <p:spPr>
                <a:xfrm>
                  <a:off x="31356292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8" name="Graphic 6" descr="A city block">
                <a:extLst>
                  <a:ext uri="{FF2B5EF4-FFF2-40B4-BE49-F238E27FC236}">
                    <a16:creationId xmlns:a16="http://schemas.microsoft.com/office/drawing/2014/main" id="{B2080D90-DB39-5DEF-DA63-B4657CB2C312}"/>
                  </a:ext>
                </a:extLst>
              </p:cNvPr>
              <p:cNvGrpSpPr/>
              <p:nvPr/>
            </p:nvGrpSpPr>
            <p:grpSpPr>
              <a:xfrm>
                <a:off x="30384523" y="9606516"/>
                <a:ext cx="1239164" cy="152400"/>
                <a:chOff x="30384523" y="9606516"/>
                <a:chExt cx="1239164" cy="152400"/>
              </a:xfrm>
              <a:solidFill>
                <a:srgbClr val="97CA3F"/>
              </a:solidFill>
            </p:grpSpPr>
            <p:sp>
              <p:nvSpPr>
                <p:cNvPr id="136" name="Freeform: Shape 550">
                  <a:extLst>
                    <a:ext uri="{FF2B5EF4-FFF2-40B4-BE49-F238E27FC236}">
                      <a16:creationId xmlns:a16="http://schemas.microsoft.com/office/drawing/2014/main" id="{0E340660-9553-B06A-E930-32E77494E290}"/>
                    </a:ext>
                  </a:extLst>
                </p:cNvPr>
                <p:cNvSpPr/>
                <p:nvPr/>
              </p:nvSpPr>
              <p:spPr>
                <a:xfrm>
                  <a:off x="30384523" y="9606516"/>
                  <a:ext cx="627716" cy="152400"/>
                </a:xfrm>
                <a:custGeom>
                  <a:avLst/>
                  <a:gdLst>
                    <a:gd name="connsiteX0" fmla="*/ 0 w 627716"/>
                    <a:gd name="connsiteY0" fmla="*/ 0 h 152400"/>
                    <a:gd name="connsiteX1" fmla="*/ 627717 w 627716"/>
                    <a:gd name="connsiteY1" fmla="*/ 0 h 152400"/>
                    <a:gd name="connsiteX2" fmla="*/ 627717 w 627716"/>
                    <a:gd name="connsiteY2" fmla="*/ 152400 h 152400"/>
                    <a:gd name="connsiteX3" fmla="*/ 0 w 62771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16" h="152400">
                      <a:moveTo>
                        <a:pt x="0" y="0"/>
                      </a:moveTo>
                      <a:lnTo>
                        <a:pt x="627717" y="0"/>
                      </a:lnTo>
                      <a:lnTo>
                        <a:pt x="627717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551">
                  <a:extLst>
                    <a:ext uri="{FF2B5EF4-FFF2-40B4-BE49-F238E27FC236}">
                      <a16:creationId xmlns:a16="http://schemas.microsoft.com/office/drawing/2014/main" id="{2B066473-89D5-D00B-4535-9673D298A5CE}"/>
                    </a:ext>
                  </a:extLst>
                </p:cNvPr>
                <p:cNvSpPr/>
                <p:nvPr/>
              </p:nvSpPr>
              <p:spPr>
                <a:xfrm>
                  <a:off x="31050359" y="9606516"/>
                  <a:ext cx="264871" cy="152400"/>
                </a:xfrm>
                <a:custGeom>
                  <a:avLst/>
                  <a:gdLst>
                    <a:gd name="connsiteX0" fmla="*/ 0 w 264871"/>
                    <a:gd name="connsiteY0" fmla="*/ 0 h 152400"/>
                    <a:gd name="connsiteX1" fmla="*/ 264871 w 264871"/>
                    <a:gd name="connsiteY1" fmla="*/ 0 h 152400"/>
                    <a:gd name="connsiteX2" fmla="*/ 264871 w 264871"/>
                    <a:gd name="connsiteY2" fmla="*/ 152400 h 152400"/>
                    <a:gd name="connsiteX3" fmla="*/ 0 w 26487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871" h="152400">
                      <a:moveTo>
                        <a:pt x="0" y="0"/>
                      </a:moveTo>
                      <a:lnTo>
                        <a:pt x="264871" y="0"/>
                      </a:lnTo>
                      <a:lnTo>
                        <a:pt x="26487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552">
                  <a:extLst>
                    <a:ext uri="{FF2B5EF4-FFF2-40B4-BE49-F238E27FC236}">
                      <a16:creationId xmlns:a16="http://schemas.microsoft.com/office/drawing/2014/main" id="{03071125-EF58-4225-891E-035169445BB8}"/>
                    </a:ext>
                  </a:extLst>
                </p:cNvPr>
                <p:cNvSpPr/>
                <p:nvPr/>
              </p:nvSpPr>
              <p:spPr>
                <a:xfrm>
                  <a:off x="31356292" y="960651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97CA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9" name="Graphic 6" descr="A city block">
                <a:extLst>
                  <a:ext uri="{FF2B5EF4-FFF2-40B4-BE49-F238E27FC236}">
                    <a16:creationId xmlns:a16="http://schemas.microsoft.com/office/drawing/2014/main" id="{C841C706-8832-B7A1-9BA9-F2FD6ECE81C8}"/>
                  </a:ext>
                </a:extLst>
              </p:cNvPr>
              <p:cNvGrpSpPr/>
              <p:nvPr/>
            </p:nvGrpSpPr>
            <p:grpSpPr>
              <a:xfrm>
                <a:off x="30745044" y="9892266"/>
                <a:ext cx="572928" cy="152400"/>
                <a:chOff x="30745044" y="9892266"/>
                <a:chExt cx="572928" cy="152400"/>
              </a:xfrm>
              <a:solidFill>
                <a:srgbClr val="E6E6E6"/>
              </a:solidFill>
            </p:grpSpPr>
            <p:sp>
              <p:nvSpPr>
                <p:cNvPr id="134" name="Freeform: Shape 554">
                  <a:extLst>
                    <a:ext uri="{FF2B5EF4-FFF2-40B4-BE49-F238E27FC236}">
                      <a16:creationId xmlns:a16="http://schemas.microsoft.com/office/drawing/2014/main" id="{AC32AADD-35B6-C0D5-34F0-73738CA68BB8}"/>
                    </a:ext>
                  </a:extLst>
                </p:cNvPr>
                <p:cNvSpPr/>
                <p:nvPr/>
              </p:nvSpPr>
              <p:spPr>
                <a:xfrm>
                  <a:off x="30745044" y="9892266"/>
                  <a:ext cx="270519" cy="152400"/>
                </a:xfrm>
                <a:custGeom>
                  <a:avLst/>
                  <a:gdLst>
                    <a:gd name="connsiteX0" fmla="*/ 0 w 270519"/>
                    <a:gd name="connsiteY0" fmla="*/ 0 h 152400"/>
                    <a:gd name="connsiteX1" fmla="*/ 270520 w 270519"/>
                    <a:gd name="connsiteY1" fmla="*/ 0 h 152400"/>
                    <a:gd name="connsiteX2" fmla="*/ 270520 w 270519"/>
                    <a:gd name="connsiteY2" fmla="*/ 152400 h 152400"/>
                    <a:gd name="connsiteX3" fmla="*/ 0 w 270519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519" h="152400">
                      <a:moveTo>
                        <a:pt x="0" y="0"/>
                      </a:moveTo>
                      <a:lnTo>
                        <a:pt x="270520" y="0"/>
                      </a:lnTo>
                      <a:lnTo>
                        <a:pt x="27052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555">
                  <a:extLst>
                    <a:ext uri="{FF2B5EF4-FFF2-40B4-BE49-F238E27FC236}">
                      <a16:creationId xmlns:a16="http://schemas.microsoft.com/office/drawing/2014/main" id="{67A30BBC-48DB-9157-776E-58963B3F9515}"/>
                    </a:ext>
                  </a:extLst>
                </p:cNvPr>
                <p:cNvSpPr/>
                <p:nvPr/>
              </p:nvSpPr>
              <p:spPr>
                <a:xfrm>
                  <a:off x="31050578" y="98922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0" name="Graphic 6" descr="A city block">
                <a:extLst>
                  <a:ext uri="{FF2B5EF4-FFF2-40B4-BE49-F238E27FC236}">
                    <a16:creationId xmlns:a16="http://schemas.microsoft.com/office/drawing/2014/main" id="{535DFC95-AF65-150C-C1A8-2DCFA17E86F5}"/>
                  </a:ext>
                </a:extLst>
              </p:cNvPr>
              <p:cNvGrpSpPr/>
              <p:nvPr/>
            </p:nvGrpSpPr>
            <p:grpSpPr>
              <a:xfrm>
                <a:off x="30385504" y="10463766"/>
                <a:ext cx="932468" cy="152400"/>
                <a:chOff x="30385504" y="10463766"/>
                <a:chExt cx="932468" cy="152400"/>
              </a:xfrm>
              <a:solidFill>
                <a:srgbClr val="E6E6E6"/>
              </a:solidFill>
            </p:grpSpPr>
            <p:sp>
              <p:nvSpPr>
                <p:cNvPr id="132" name="Freeform: Shape 557">
                  <a:extLst>
                    <a:ext uri="{FF2B5EF4-FFF2-40B4-BE49-F238E27FC236}">
                      <a16:creationId xmlns:a16="http://schemas.microsoft.com/office/drawing/2014/main" id="{68D11DE3-C583-69A1-9AD7-D450886B2681}"/>
                    </a:ext>
                  </a:extLst>
                </p:cNvPr>
                <p:cNvSpPr/>
                <p:nvPr/>
              </p:nvSpPr>
              <p:spPr>
                <a:xfrm>
                  <a:off x="30385504" y="10463766"/>
                  <a:ext cx="626735" cy="152400"/>
                </a:xfrm>
                <a:custGeom>
                  <a:avLst/>
                  <a:gdLst>
                    <a:gd name="connsiteX0" fmla="*/ 0 w 626735"/>
                    <a:gd name="connsiteY0" fmla="*/ 0 h 152400"/>
                    <a:gd name="connsiteX1" fmla="*/ 626736 w 626735"/>
                    <a:gd name="connsiteY1" fmla="*/ 0 h 152400"/>
                    <a:gd name="connsiteX2" fmla="*/ 626736 w 626735"/>
                    <a:gd name="connsiteY2" fmla="*/ 152400 h 152400"/>
                    <a:gd name="connsiteX3" fmla="*/ 0 w 62673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735" h="152400">
                      <a:moveTo>
                        <a:pt x="0" y="0"/>
                      </a:moveTo>
                      <a:lnTo>
                        <a:pt x="626736" y="0"/>
                      </a:lnTo>
                      <a:lnTo>
                        <a:pt x="6267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558">
                  <a:extLst>
                    <a:ext uri="{FF2B5EF4-FFF2-40B4-BE49-F238E27FC236}">
                      <a16:creationId xmlns:a16="http://schemas.microsoft.com/office/drawing/2014/main" id="{79818881-CEC1-3384-6434-9CDC59800CE8}"/>
                    </a:ext>
                  </a:extLst>
                </p:cNvPr>
                <p:cNvSpPr/>
                <p:nvPr/>
              </p:nvSpPr>
              <p:spPr>
                <a:xfrm>
                  <a:off x="31050359" y="10463766"/>
                  <a:ext cx="267614" cy="152400"/>
                </a:xfrm>
                <a:custGeom>
                  <a:avLst/>
                  <a:gdLst>
                    <a:gd name="connsiteX0" fmla="*/ 0 w 267614"/>
                    <a:gd name="connsiteY0" fmla="*/ 0 h 152400"/>
                    <a:gd name="connsiteX1" fmla="*/ 267614 w 267614"/>
                    <a:gd name="connsiteY1" fmla="*/ 0 h 152400"/>
                    <a:gd name="connsiteX2" fmla="*/ 267614 w 267614"/>
                    <a:gd name="connsiteY2" fmla="*/ 152400 h 152400"/>
                    <a:gd name="connsiteX3" fmla="*/ 0 w 26761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1524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1" name="Graphic 6" descr="A city block">
                <a:extLst>
                  <a:ext uri="{FF2B5EF4-FFF2-40B4-BE49-F238E27FC236}">
                    <a16:creationId xmlns:a16="http://schemas.microsoft.com/office/drawing/2014/main" id="{02D729E6-DB6A-399A-BFC8-C17BD1192F27}"/>
                  </a:ext>
                </a:extLst>
              </p:cNvPr>
              <p:cNvGrpSpPr/>
              <p:nvPr/>
            </p:nvGrpSpPr>
            <p:grpSpPr>
              <a:xfrm>
                <a:off x="30745720" y="10178016"/>
                <a:ext cx="877833" cy="152400"/>
                <a:chOff x="30745720" y="10178016"/>
                <a:chExt cx="877833" cy="152400"/>
              </a:xfrm>
              <a:solidFill>
                <a:srgbClr val="E6E6E6"/>
              </a:solidFill>
            </p:grpSpPr>
            <p:sp>
              <p:nvSpPr>
                <p:cNvPr id="129" name="Freeform: Shape 560">
                  <a:extLst>
                    <a:ext uri="{FF2B5EF4-FFF2-40B4-BE49-F238E27FC236}">
                      <a16:creationId xmlns:a16="http://schemas.microsoft.com/office/drawing/2014/main" id="{AFFC9C6B-8152-64CE-92C9-8D22674A6BB7}"/>
                    </a:ext>
                  </a:extLst>
                </p:cNvPr>
                <p:cNvSpPr/>
                <p:nvPr/>
              </p:nvSpPr>
              <p:spPr>
                <a:xfrm>
                  <a:off x="30745720" y="10178016"/>
                  <a:ext cx="269833" cy="152400"/>
                </a:xfrm>
                <a:custGeom>
                  <a:avLst/>
                  <a:gdLst>
                    <a:gd name="connsiteX0" fmla="*/ 0 w 269833"/>
                    <a:gd name="connsiteY0" fmla="*/ 0 h 152400"/>
                    <a:gd name="connsiteX1" fmla="*/ 269834 w 269833"/>
                    <a:gd name="connsiteY1" fmla="*/ 0 h 152400"/>
                    <a:gd name="connsiteX2" fmla="*/ 269834 w 269833"/>
                    <a:gd name="connsiteY2" fmla="*/ 152400 h 152400"/>
                    <a:gd name="connsiteX3" fmla="*/ 0 w 269833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833" h="152400">
                      <a:moveTo>
                        <a:pt x="0" y="0"/>
                      </a:moveTo>
                      <a:lnTo>
                        <a:pt x="269834" y="0"/>
                      </a:lnTo>
                      <a:lnTo>
                        <a:pt x="269834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" name="Freeform: Shape 561">
                  <a:extLst>
                    <a:ext uri="{FF2B5EF4-FFF2-40B4-BE49-F238E27FC236}">
                      <a16:creationId xmlns:a16="http://schemas.microsoft.com/office/drawing/2014/main" id="{D601365F-51BE-C731-BCCC-F85FE9955E2D}"/>
                    </a:ext>
                  </a:extLst>
                </p:cNvPr>
                <p:cNvSpPr/>
                <p:nvPr/>
              </p:nvSpPr>
              <p:spPr>
                <a:xfrm>
                  <a:off x="31050578" y="10178016"/>
                  <a:ext cx="267481" cy="152400"/>
                </a:xfrm>
                <a:custGeom>
                  <a:avLst/>
                  <a:gdLst>
                    <a:gd name="connsiteX0" fmla="*/ 0 w 267481"/>
                    <a:gd name="connsiteY0" fmla="*/ 0 h 152400"/>
                    <a:gd name="connsiteX1" fmla="*/ 267481 w 267481"/>
                    <a:gd name="connsiteY1" fmla="*/ 0 h 152400"/>
                    <a:gd name="connsiteX2" fmla="*/ 267481 w 267481"/>
                    <a:gd name="connsiteY2" fmla="*/ 152400 h 152400"/>
                    <a:gd name="connsiteX3" fmla="*/ 0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562">
                  <a:extLst>
                    <a:ext uri="{FF2B5EF4-FFF2-40B4-BE49-F238E27FC236}">
                      <a16:creationId xmlns:a16="http://schemas.microsoft.com/office/drawing/2014/main" id="{AE521973-3862-60DF-1AF9-32365B92455A}"/>
                    </a:ext>
                  </a:extLst>
                </p:cNvPr>
                <p:cNvSpPr/>
                <p:nvPr/>
              </p:nvSpPr>
              <p:spPr>
                <a:xfrm>
                  <a:off x="31356073" y="10178016"/>
                  <a:ext cx="267481" cy="152400"/>
                </a:xfrm>
                <a:custGeom>
                  <a:avLst/>
                  <a:gdLst>
                    <a:gd name="connsiteX0" fmla="*/ 0 w 267481"/>
                    <a:gd name="connsiteY0" fmla="*/ 0 h 152400"/>
                    <a:gd name="connsiteX1" fmla="*/ 267481 w 267481"/>
                    <a:gd name="connsiteY1" fmla="*/ 0 h 152400"/>
                    <a:gd name="connsiteX2" fmla="*/ 267481 w 267481"/>
                    <a:gd name="connsiteY2" fmla="*/ 152400 h 152400"/>
                    <a:gd name="connsiteX3" fmla="*/ 0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2" name="Freeform: Shape 563">
                <a:extLst>
                  <a:ext uri="{FF2B5EF4-FFF2-40B4-BE49-F238E27FC236}">
                    <a16:creationId xmlns:a16="http://schemas.microsoft.com/office/drawing/2014/main" id="{8529F269-4E61-4311-DDCE-2D08ACBFB2AB}"/>
                  </a:ext>
                </a:extLst>
              </p:cNvPr>
              <p:cNvSpPr/>
              <p:nvPr/>
            </p:nvSpPr>
            <p:spPr>
              <a:xfrm>
                <a:off x="31050578" y="10749516"/>
                <a:ext cx="264004" cy="152400"/>
              </a:xfrm>
              <a:custGeom>
                <a:avLst/>
                <a:gdLst>
                  <a:gd name="connsiteX0" fmla="*/ 0 w 264004"/>
                  <a:gd name="connsiteY0" fmla="*/ 0 h 152400"/>
                  <a:gd name="connsiteX1" fmla="*/ 264005 w 264004"/>
                  <a:gd name="connsiteY1" fmla="*/ 0 h 152400"/>
                  <a:gd name="connsiteX2" fmla="*/ 264005 w 264004"/>
                  <a:gd name="connsiteY2" fmla="*/ 152400 h 152400"/>
                  <a:gd name="connsiteX3" fmla="*/ 0 w 264004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004" h="152400">
                    <a:moveTo>
                      <a:pt x="0" y="0"/>
                    </a:moveTo>
                    <a:lnTo>
                      <a:pt x="264005" y="0"/>
                    </a:lnTo>
                    <a:lnTo>
                      <a:pt x="264005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564">
                <a:extLst>
                  <a:ext uri="{FF2B5EF4-FFF2-40B4-BE49-F238E27FC236}">
                    <a16:creationId xmlns:a16="http://schemas.microsoft.com/office/drawing/2014/main" id="{0EC11E33-0E1B-13F5-8496-800FC059BBE7}"/>
                  </a:ext>
                </a:extLst>
              </p:cNvPr>
              <p:cNvSpPr/>
              <p:nvPr/>
            </p:nvSpPr>
            <p:spPr>
              <a:xfrm>
                <a:off x="30744787" y="11321016"/>
                <a:ext cx="267452" cy="152400"/>
              </a:xfrm>
              <a:custGeom>
                <a:avLst/>
                <a:gdLst>
                  <a:gd name="connsiteX0" fmla="*/ 0 w 267452"/>
                  <a:gd name="connsiteY0" fmla="*/ 0 h 152400"/>
                  <a:gd name="connsiteX1" fmla="*/ 267453 w 267452"/>
                  <a:gd name="connsiteY1" fmla="*/ 0 h 152400"/>
                  <a:gd name="connsiteX2" fmla="*/ 267453 w 267452"/>
                  <a:gd name="connsiteY2" fmla="*/ 152400 h 152400"/>
                  <a:gd name="connsiteX3" fmla="*/ 0 w 267452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52" h="152400">
                    <a:moveTo>
                      <a:pt x="0" y="0"/>
                    </a:moveTo>
                    <a:lnTo>
                      <a:pt x="267453" y="0"/>
                    </a:lnTo>
                    <a:lnTo>
                      <a:pt x="267453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4" name="Graphic 6" descr="A city block">
                <a:extLst>
                  <a:ext uri="{FF2B5EF4-FFF2-40B4-BE49-F238E27FC236}">
                    <a16:creationId xmlns:a16="http://schemas.microsoft.com/office/drawing/2014/main" id="{DB1B2D5C-CD47-5E2E-8B91-B27F261E160B}"/>
                  </a:ext>
                </a:extLst>
              </p:cNvPr>
              <p:cNvGrpSpPr/>
              <p:nvPr/>
            </p:nvGrpSpPr>
            <p:grpSpPr>
              <a:xfrm>
                <a:off x="30383618" y="11035266"/>
                <a:ext cx="1239154" cy="152400"/>
                <a:chOff x="30383618" y="11035266"/>
                <a:chExt cx="1239154" cy="152400"/>
              </a:xfrm>
              <a:solidFill>
                <a:srgbClr val="E6E6E6"/>
              </a:solidFill>
            </p:grpSpPr>
            <p:sp>
              <p:nvSpPr>
                <p:cNvPr id="126" name="Freeform: Shape 566">
                  <a:extLst>
                    <a:ext uri="{FF2B5EF4-FFF2-40B4-BE49-F238E27FC236}">
                      <a16:creationId xmlns:a16="http://schemas.microsoft.com/office/drawing/2014/main" id="{2BECFF59-0C8B-3B9A-BDBB-D4F857D6CB51}"/>
                    </a:ext>
                  </a:extLst>
                </p:cNvPr>
                <p:cNvSpPr/>
                <p:nvPr/>
              </p:nvSpPr>
              <p:spPr>
                <a:xfrm>
                  <a:off x="30383618" y="110352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567">
                  <a:extLst>
                    <a:ext uri="{FF2B5EF4-FFF2-40B4-BE49-F238E27FC236}">
                      <a16:creationId xmlns:a16="http://schemas.microsoft.com/office/drawing/2014/main" id="{2EAA7294-74E6-EBE0-D718-864D7B3E83A2}"/>
                    </a:ext>
                  </a:extLst>
                </p:cNvPr>
                <p:cNvSpPr/>
                <p:nvPr/>
              </p:nvSpPr>
              <p:spPr>
                <a:xfrm>
                  <a:off x="31050578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" name="Freeform: Shape 568">
                  <a:extLst>
                    <a:ext uri="{FF2B5EF4-FFF2-40B4-BE49-F238E27FC236}">
                      <a16:creationId xmlns:a16="http://schemas.microsoft.com/office/drawing/2014/main" id="{EBB63405-3035-A4C2-ADF1-46E2550B4B8F}"/>
                    </a:ext>
                  </a:extLst>
                </p:cNvPr>
                <p:cNvSpPr/>
                <p:nvPr/>
              </p:nvSpPr>
              <p:spPr>
                <a:xfrm>
                  <a:off x="31358769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5" name="Freeform: Shape 569">
                <a:extLst>
                  <a:ext uri="{FF2B5EF4-FFF2-40B4-BE49-F238E27FC236}">
                    <a16:creationId xmlns:a16="http://schemas.microsoft.com/office/drawing/2014/main" id="{E8147316-0475-7EC3-AD61-B5FA8558C5EF}"/>
                  </a:ext>
                </a:extLst>
              </p:cNvPr>
              <p:cNvSpPr/>
              <p:nvPr/>
            </p:nvSpPr>
            <p:spPr>
              <a:xfrm>
                <a:off x="31050578" y="11319968"/>
                <a:ext cx="267481" cy="439197"/>
              </a:xfrm>
              <a:custGeom>
                <a:avLst/>
                <a:gdLst>
                  <a:gd name="connsiteX0" fmla="*/ 0 w 267481"/>
                  <a:gd name="connsiteY0" fmla="*/ 0 h 439197"/>
                  <a:gd name="connsiteX1" fmla="*/ 267481 w 267481"/>
                  <a:gd name="connsiteY1" fmla="*/ 0 h 439197"/>
                  <a:gd name="connsiteX2" fmla="*/ 267481 w 267481"/>
                  <a:gd name="connsiteY2" fmla="*/ 439198 h 439197"/>
                  <a:gd name="connsiteX3" fmla="*/ 0 w 267481"/>
                  <a:gd name="connsiteY3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81" h="439197">
                    <a:moveTo>
                      <a:pt x="0" y="0"/>
                    </a:moveTo>
                    <a:lnTo>
                      <a:pt x="267481" y="0"/>
                    </a:lnTo>
                    <a:lnTo>
                      <a:pt x="267481" y="439198"/>
                    </a:lnTo>
                    <a:lnTo>
                      <a:pt x="0" y="439198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" name="Graphic 6" descr="A city block">
              <a:extLst>
                <a:ext uri="{FF2B5EF4-FFF2-40B4-BE49-F238E27FC236}">
                  <a16:creationId xmlns:a16="http://schemas.microsoft.com/office/drawing/2014/main" id="{A31DBD63-B714-7201-481E-242AFD1B52B2}"/>
                </a:ext>
              </a:extLst>
            </p:cNvPr>
            <p:cNvGrpSpPr/>
            <p:nvPr/>
          </p:nvGrpSpPr>
          <p:grpSpPr>
            <a:xfrm>
              <a:off x="26748469" y="9606516"/>
              <a:ext cx="3429000" cy="2152649"/>
              <a:chOff x="26748469" y="9606516"/>
              <a:chExt cx="3429000" cy="2152649"/>
            </a:xfrm>
          </p:grpSpPr>
          <p:sp>
            <p:nvSpPr>
              <p:cNvPr id="95" name="Freeform: Shape 571">
                <a:extLst>
                  <a:ext uri="{FF2B5EF4-FFF2-40B4-BE49-F238E27FC236}">
                    <a16:creationId xmlns:a16="http://schemas.microsoft.com/office/drawing/2014/main" id="{1B13293B-5A57-BB76-5D44-3FDE3E174693}"/>
                  </a:ext>
                </a:extLst>
              </p:cNvPr>
              <p:cNvSpPr/>
              <p:nvPr/>
            </p:nvSpPr>
            <p:spPr>
              <a:xfrm>
                <a:off x="26748469" y="9606516"/>
                <a:ext cx="3429000" cy="2152649"/>
              </a:xfrm>
              <a:custGeom>
                <a:avLst/>
                <a:gdLst>
                  <a:gd name="connsiteX0" fmla="*/ 1714500 w 3429000"/>
                  <a:gd name="connsiteY0" fmla="*/ 0 h 2152649"/>
                  <a:gd name="connsiteX1" fmla="*/ 1714500 w 3429000"/>
                  <a:gd name="connsiteY1" fmla="*/ 438150 h 2152649"/>
                  <a:gd name="connsiteX2" fmla="*/ 571500 w 3429000"/>
                  <a:gd name="connsiteY2" fmla="*/ 438150 h 2152649"/>
                  <a:gd name="connsiteX3" fmla="*/ 571500 w 3429000"/>
                  <a:gd name="connsiteY3" fmla="*/ 1009650 h 2152649"/>
                  <a:gd name="connsiteX4" fmla="*/ 0 w 3429000"/>
                  <a:gd name="connsiteY4" fmla="*/ 1011164 h 2152649"/>
                  <a:gd name="connsiteX5" fmla="*/ 0 w 3429000"/>
                  <a:gd name="connsiteY5" fmla="*/ 2152021 h 2152649"/>
                  <a:gd name="connsiteX6" fmla="*/ 3429000 w 3429000"/>
                  <a:gd name="connsiteY6" fmla="*/ 2152650 h 2152649"/>
                  <a:gd name="connsiteX7" fmla="*/ 3429000 w 3429000"/>
                  <a:gd name="connsiteY7" fmla="*/ 0 h 2152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29000" h="2152649">
                    <a:moveTo>
                      <a:pt x="1714500" y="0"/>
                    </a:moveTo>
                    <a:lnTo>
                      <a:pt x="1714500" y="438150"/>
                    </a:lnTo>
                    <a:lnTo>
                      <a:pt x="571500" y="438150"/>
                    </a:lnTo>
                    <a:lnTo>
                      <a:pt x="571500" y="1009650"/>
                    </a:lnTo>
                    <a:lnTo>
                      <a:pt x="0" y="1011164"/>
                    </a:lnTo>
                    <a:lnTo>
                      <a:pt x="0" y="2152021"/>
                    </a:lnTo>
                    <a:lnTo>
                      <a:pt x="3429000" y="2152650"/>
                    </a:lnTo>
                    <a:lnTo>
                      <a:pt x="342900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6" name="Graphic 6" descr="A city block">
                <a:extLst>
                  <a:ext uri="{FF2B5EF4-FFF2-40B4-BE49-F238E27FC236}">
                    <a16:creationId xmlns:a16="http://schemas.microsoft.com/office/drawing/2014/main" id="{8C33AB02-7058-57B3-F0A7-B6099ED0BBB8}"/>
                  </a:ext>
                </a:extLst>
              </p:cNvPr>
              <p:cNvGrpSpPr/>
              <p:nvPr/>
            </p:nvGrpSpPr>
            <p:grpSpPr>
              <a:xfrm>
                <a:off x="27716751" y="10905183"/>
                <a:ext cx="267481" cy="564965"/>
                <a:chOff x="27716751" y="10905183"/>
                <a:chExt cx="267481" cy="564965"/>
              </a:xfrm>
            </p:grpSpPr>
            <p:sp>
              <p:nvSpPr>
                <p:cNvPr id="113" name="Freeform: Shape 573">
                  <a:extLst>
                    <a:ext uri="{FF2B5EF4-FFF2-40B4-BE49-F238E27FC236}">
                      <a16:creationId xmlns:a16="http://schemas.microsoft.com/office/drawing/2014/main" id="{A374A325-EFC4-81F8-F223-81865F4A7312}"/>
                    </a:ext>
                  </a:extLst>
                </p:cNvPr>
                <p:cNvSpPr/>
                <p:nvPr/>
              </p:nvSpPr>
              <p:spPr>
                <a:xfrm>
                  <a:off x="27716751" y="109051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" name="Freeform: Shape 574">
                  <a:extLst>
                    <a:ext uri="{FF2B5EF4-FFF2-40B4-BE49-F238E27FC236}">
                      <a16:creationId xmlns:a16="http://schemas.microsoft.com/office/drawing/2014/main" id="{1B0A441D-DA1A-A8EB-76D5-FFBCF2241924}"/>
                    </a:ext>
                  </a:extLst>
                </p:cNvPr>
                <p:cNvSpPr/>
                <p:nvPr/>
              </p:nvSpPr>
              <p:spPr>
                <a:xfrm>
                  <a:off x="27716751" y="11187666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7" name="Graphic 6" descr="A city block">
                <a:extLst>
                  <a:ext uri="{FF2B5EF4-FFF2-40B4-BE49-F238E27FC236}">
                    <a16:creationId xmlns:a16="http://schemas.microsoft.com/office/drawing/2014/main" id="{B9BA5F2F-BC60-43D5-09FB-E535653D8C59}"/>
                  </a:ext>
                </a:extLst>
              </p:cNvPr>
              <p:cNvGrpSpPr/>
              <p:nvPr/>
            </p:nvGrpSpPr>
            <p:grpSpPr>
              <a:xfrm>
                <a:off x="27317473" y="10905183"/>
                <a:ext cx="282911" cy="564965"/>
                <a:chOff x="27317473" y="10905183"/>
                <a:chExt cx="282911" cy="564965"/>
              </a:xfrm>
            </p:grpSpPr>
            <p:sp>
              <p:nvSpPr>
                <p:cNvPr id="111" name="Freeform: Shape 576">
                  <a:extLst>
                    <a:ext uri="{FF2B5EF4-FFF2-40B4-BE49-F238E27FC236}">
                      <a16:creationId xmlns:a16="http://schemas.microsoft.com/office/drawing/2014/main" id="{FA3B23CE-E65B-607E-0ADF-A734A1AB8155}"/>
                    </a:ext>
                  </a:extLst>
                </p:cNvPr>
                <p:cNvSpPr/>
                <p:nvPr/>
              </p:nvSpPr>
              <p:spPr>
                <a:xfrm>
                  <a:off x="27317473" y="10905183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" name="Freeform: Shape 577">
                  <a:extLst>
                    <a:ext uri="{FF2B5EF4-FFF2-40B4-BE49-F238E27FC236}">
                      <a16:creationId xmlns:a16="http://schemas.microsoft.com/office/drawing/2014/main" id="{7C707DBA-D60A-D738-967A-F672AE28F0A7}"/>
                    </a:ext>
                  </a:extLst>
                </p:cNvPr>
                <p:cNvSpPr/>
                <p:nvPr/>
              </p:nvSpPr>
              <p:spPr>
                <a:xfrm>
                  <a:off x="27317473" y="11187666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" name="Graphic 6" descr="A city block">
                <a:extLst>
                  <a:ext uri="{FF2B5EF4-FFF2-40B4-BE49-F238E27FC236}">
                    <a16:creationId xmlns:a16="http://schemas.microsoft.com/office/drawing/2014/main" id="{BAEE4F4E-A8FE-B726-9F75-71BF2E8CFC23}"/>
                  </a:ext>
                </a:extLst>
              </p:cNvPr>
              <p:cNvGrpSpPr/>
              <p:nvPr/>
            </p:nvGrpSpPr>
            <p:grpSpPr>
              <a:xfrm>
                <a:off x="29526501" y="11194200"/>
                <a:ext cx="267481" cy="564965"/>
                <a:chOff x="29526501" y="11194200"/>
                <a:chExt cx="267481" cy="564965"/>
              </a:xfrm>
            </p:grpSpPr>
            <p:sp>
              <p:nvSpPr>
                <p:cNvPr id="109" name="Freeform: Shape 579">
                  <a:extLst>
                    <a:ext uri="{FF2B5EF4-FFF2-40B4-BE49-F238E27FC236}">
                      <a16:creationId xmlns:a16="http://schemas.microsoft.com/office/drawing/2014/main" id="{73F36472-6EF7-2655-F0D6-84AFE95186BA}"/>
                    </a:ext>
                  </a:extLst>
                </p:cNvPr>
                <p:cNvSpPr/>
                <p:nvPr/>
              </p:nvSpPr>
              <p:spPr>
                <a:xfrm>
                  <a:off x="29526501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Freeform: Shape 580">
                  <a:extLst>
                    <a:ext uri="{FF2B5EF4-FFF2-40B4-BE49-F238E27FC236}">
                      <a16:creationId xmlns:a16="http://schemas.microsoft.com/office/drawing/2014/main" id="{52724FDC-8B3B-8E4D-E15C-4DE356E5C352}"/>
                    </a:ext>
                  </a:extLst>
                </p:cNvPr>
                <p:cNvSpPr/>
                <p:nvPr/>
              </p:nvSpPr>
              <p:spPr>
                <a:xfrm>
                  <a:off x="29526501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9" name="Graphic 6" descr="A city block">
                <a:extLst>
                  <a:ext uri="{FF2B5EF4-FFF2-40B4-BE49-F238E27FC236}">
                    <a16:creationId xmlns:a16="http://schemas.microsoft.com/office/drawing/2014/main" id="{13B0E53F-D09B-581C-39A4-990098688F99}"/>
                  </a:ext>
                </a:extLst>
              </p:cNvPr>
              <p:cNvGrpSpPr/>
              <p:nvPr/>
            </p:nvGrpSpPr>
            <p:grpSpPr>
              <a:xfrm>
                <a:off x="29145501" y="11194200"/>
                <a:ext cx="267481" cy="564965"/>
                <a:chOff x="29145501" y="11194200"/>
                <a:chExt cx="267481" cy="564965"/>
              </a:xfrm>
            </p:grpSpPr>
            <p:sp>
              <p:nvSpPr>
                <p:cNvPr id="107" name="Freeform: Shape 582">
                  <a:extLst>
                    <a:ext uri="{FF2B5EF4-FFF2-40B4-BE49-F238E27FC236}">
                      <a16:creationId xmlns:a16="http://schemas.microsoft.com/office/drawing/2014/main" id="{97CEAD73-8A20-7175-A173-515DDDC4682E}"/>
                    </a:ext>
                  </a:extLst>
                </p:cNvPr>
                <p:cNvSpPr/>
                <p:nvPr/>
              </p:nvSpPr>
              <p:spPr>
                <a:xfrm>
                  <a:off x="29145501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" name="Freeform: Shape 583">
                  <a:extLst>
                    <a:ext uri="{FF2B5EF4-FFF2-40B4-BE49-F238E27FC236}">
                      <a16:creationId xmlns:a16="http://schemas.microsoft.com/office/drawing/2014/main" id="{0D8E1059-ECDC-5E24-60CA-AFB8F6FB6B01}"/>
                    </a:ext>
                  </a:extLst>
                </p:cNvPr>
                <p:cNvSpPr/>
                <p:nvPr/>
              </p:nvSpPr>
              <p:spPr>
                <a:xfrm>
                  <a:off x="29145501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" name="Graphic 6" descr="A city block">
                <a:extLst>
                  <a:ext uri="{FF2B5EF4-FFF2-40B4-BE49-F238E27FC236}">
                    <a16:creationId xmlns:a16="http://schemas.microsoft.com/office/drawing/2014/main" id="{4FC3E3E2-2DBF-369D-A957-314CFFE10D00}"/>
                  </a:ext>
                </a:extLst>
              </p:cNvPr>
              <p:cNvGrpSpPr/>
              <p:nvPr/>
            </p:nvGrpSpPr>
            <p:grpSpPr>
              <a:xfrm>
                <a:off x="28460473" y="11194200"/>
                <a:ext cx="568661" cy="564965"/>
                <a:chOff x="28460473" y="11194200"/>
                <a:chExt cx="568661" cy="564965"/>
              </a:xfrm>
            </p:grpSpPr>
            <p:sp>
              <p:nvSpPr>
                <p:cNvPr id="105" name="Freeform: Shape 585">
                  <a:extLst>
                    <a:ext uri="{FF2B5EF4-FFF2-40B4-BE49-F238E27FC236}">
                      <a16:creationId xmlns:a16="http://schemas.microsoft.com/office/drawing/2014/main" id="{44A71914-7A0A-2048-0CB9-F2B01A63938E}"/>
                    </a:ext>
                  </a:extLst>
                </p:cNvPr>
                <p:cNvSpPr/>
                <p:nvPr/>
              </p:nvSpPr>
              <p:spPr>
                <a:xfrm>
                  <a:off x="28460473" y="11194200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2 w 568661"/>
                    <a:gd name="connsiteY1" fmla="*/ 0 h 282482"/>
                    <a:gd name="connsiteX2" fmla="*/ 568662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2" y="0"/>
                      </a:lnTo>
                      <a:lnTo>
                        <a:pt x="56866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" name="Freeform: Shape 586">
                  <a:extLst>
                    <a:ext uri="{FF2B5EF4-FFF2-40B4-BE49-F238E27FC236}">
                      <a16:creationId xmlns:a16="http://schemas.microsoft.com/office/drawing/2014/main" id="{42962073-544E-38BC-5F58-CA1BFB484DD7}"/>
                    </a:ext>
                  </a:extLst>
                </p:cNvPr>
                <p:cNvSpPr/>
                <p:nvPr/>
              </p:nvSpPr>
              <p:spPr>
                <a:xfrm>
                  <a:off x="28460473" y="11476683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2 w 568661"/>
                    <a:gd name="connsiteY1" fmla="*/ 0 h 282482"/>
                    <a:gd name="connsiteX2" fmla="*/ 568662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2" y="0"/>
                      </a:lnTo>
                      <a:lnTo>
                        <a:pt x="56866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1" name="Freeform: Shape 587">
                <a:extLst>
                  <a:ext uri="{FF2B5EF4-FFF2-40B4-BE49-F238E27FC236}">
                    <a16:creationId xmlns:a16="http://schemas.microsoft.com/office/drawing/2014/main" id="{207BB638-447C-6C8F-5AF2-240503707B74}"/>
                  </a:ext>
                </a:extLst>
              </p:cNvPr>
              <p:cNvSpPr/>
              <p:nvPr/>
            </p:nvSpPr>
            <p:spPr>
              <a:xfrm>
                <a:off x="28460473" y="10616166"/>
                <a:ext cx="1333500" cy="285750"/>
              </a:xfrm>
              <a:custGeom>
                <a:avLst/>
                <a:gdLst>
                  <a:gd name="connsiteX0" fmla="*/ 0 w 1333500"/>
                  <a:gd name="connsiteY0" fmla="*/ 0 h 285750"/>
                  <a:gd name="connsiteX1" fmla="*/ 1333500 w 1333500"/>
                  <a:gd name="connsiteY1" fmla="*/ 0 h 285750"/>
                  <a:gd name="connsiteX2" fmla="*/ 1333500 w 1333500"/>
                  <a:gd name="connsiteY2" fmla="*/ 285750 h 285750"/>
                  <a:gd name="connsiteX3" fmla="*/ 0 w 133350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588">
                <a:extLst>
                  <a:ext uri="{FF2B5EF4-FFF2-40B4-BE49-F238E27FC236}">
                    <a16:creationId xmlns:a16="http://schemas.microsoft.com/office/drawing/2014/main" id="{1A6CCC55-277D-6829-A85D-11D0AE0D2B98}"/>
                  </a:ext>
                </a:extLst>
              </p:cNvPr>
              <p:cNvSpPr/>
              <p:nvPr/>
            </p:nvSpPr>
            <p:spPr>
              <a:xfrm>
                <a:off x="28460473" y="10044666"/>
                <a:ext cx="1333500" cy="285750"/>
              </a:xfrm>
              <a:custGeom>
                <a:avLst/>
                <a:gdLst>
                  <a:gd name="connsiteX0" fmla="*/ 0 w 1333500"/>
                  <a:gd name="connsiteY0" fmla="*/ 0 h 285750"/>
                  <a:gd name="connsiteX1" fmla="*/ 1333500 w 1333500"/>
                  <a:gd name="connsiteY1" fmla="*/ 0 h 285750"/>
                  <a:gd name="connsiteX2" fmla="*/ 1333500 w 1333500"/>
                  <a:gd name="connsiteY2" fmla="*/ 285750 h 285750"/>
                  <a:gd name="connsiteX3" fmla="*/ 0 w 133350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589">
                <a:extLst>
                  <a:ext uri="{FF2B5EF4-FFF2-40B4-BE49-F238E27FC236}">
                    <a16:creationId xmlns:a16="http://schemas.microsoft.com/office/drawing/2014/main" id="{70B94435-560E-F607-EC6B-F0468D805104}"/>
                  </a:ext>
                </a:extLst>
              </p:cNvPr>
              <p:cNvSpPr/>
              <p:nvPr/>
            </p:nvSpPr>
            <p:spPr>
              <a:xfrm>
                <a:off x="27888973" y="10520916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590">
                <a:extLst>
                  <a:ext uri="{FF2B5EF4-FFF2-40B4-BE49-F238E27FC236}">
                    <a16:creationId xmlns:a16="http://schemas.microsoft.com/office/drawing/2014/main" id="{4811E335-6353-85DD-F28A-A1B2B8A55A1B}"/>
                  </a:ext>
                </a:extLst>
              </p:cNvPr>
              <p:cNvSpPr/>
              <p:nvPr/>
            </p:nvSpPr>
            <p:spPr>
              <a:xfrm>
                <a:off x="27888973" y="9949416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" name="Graphic 6" descr="A city block">
              <a:extLst>
                <a:ext uri="{FF2B5EF4-FFF2-40B4-BE49-F238E27FC236}">
                  <a16:creationId xmlns:a16="http://schemas.microsoft.com/office/drawing/2014/main" id="{D41A2DB3-1FF7-67E1-FCF8-CA89ADCB0AC2}"/>
                </a:ext>
              </a:extLst>
            </p:cNvPr>
            <p:cNvGrpSpPr/>
            <p:nvPr/>
          </p:nvGrpSpPr>
          <p:grpSpPr>
            <a:xfrm>
              <a:off x="38748159" y="9473166"/>
              <a:ext cx="1714500" cy="2285999"/>
              <a:chOff x="38748159" y="9473166"/>
              <a:chExt cx="1714500" cy="2285999"/>
            </a:xfrm>
          </p:grpSpPr>
          <p:sp>
            <p:nvSpPr>
              <p:cNvPr id="88" name="Freeform: Shape 592">
                <a:extLst>
                  <a:ext uri="{FF2B5EF4-FFF2-40B4-BE49-F238E27FC236}">
                    <a16:creationId xmlns:a16="http://schemas.microsoft.com/office/drawing/2014/main" id="{3DB9AAE4-9BE1-545B-50E4-96FE380B2A47}"/>
                  </a:ext>
                </a:extLst>
              </p:cNvPr>
              <p:cNvSpPr/>
              <p:nvPr/>
            </p:nvSpPr>
            <p:spPr>
              <a:xfrm>
                <a:off x="38881509" y="11171883"/>
                <a:ext cx="1157563" cy="301532"/>
              </a:xfrm>
              <a:custGeom>
                <a:avLst/>
                <a:gdLst>
                  <a:gd name="connsiteX0" fmla="*/ 1 w 1157563"/>
                  <a:gd name="connsiteY0" fmla="*/ 0 h 301532"/>
                  <a:gd name="connsiteX1" fmla="*/ 1157565 w 1157563"/>
                  <a:gd name="connsiteY1" fmla="*/ 0 h 301532"/>
                  <a:gd name="connsiteX2" fmla="*/ 1157565 w 1157563"/>
                  <a:gd name="connsiteY2" fmla="*/ 301533 h 301532"/>
                  <a:gd name="connsiteX3" fmla="*/ 1 w 1157563"/>
                  <a:gd name="connsiteY3" fmla="*/ 301533 h 301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57563" h="301532">
                    <a:moveTo>
                      <a:pt x="1" y="0"/>
                    </a:moveTo>
                    <a:lnTo>
                      <a:pt x="1157565" y="0"/>
                    </a:lnTo>
                    <a:lnTo>
                      <a:pt x="1157565" y="301533"/>
                    </a:lnTo>
                    <a:lnTo>
                      <a:pt x="1" y="301533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593">
                <a:extLst>
                  <a:ext uri="{FF2B5EF4-FFF2-40B4-BE49-F238E27FC236}">
                    <a16:creationId xmlns:a16="http://schemas.microsoft.com/office/drawing/2014/main" id="{AD88175D-1981-22D6-E193-2B37755764E0}"/>
                  </a:ext>
                </a:extLst>
              </p:cNvPr>
              <p:cNvSpPr/>
              <p:nvPr/>
            </p:nvSpPr>
            <p:spPr>
              <a:xfrm>
                <a:off x="38748159" y="9473166"/>
                <a:ext cx="1714500" cy="2285999"/>
              </a:xfrm>
              <a:custGeom>
                <a:avLst/>
                <a:gdLst>
                  <a:gd name="connsiteX0" fmla="*/ 1714500 w 1714500"/>
                  <a:gd name="connsiteY0" fmla="*/ 0 h 2285999"/>
                  <a:gd name="connsiteX1" fmla="*/ 0 w 1714500"/>
                  <a:gd name="connsiteY1" fmla="*/ 0 h 2285999"/>
                  <a:gd name="connsiteX2" fmla="*/ 0 w 1714500"/>
                  <a:gd name="connsiteY2" fmla="*/ 2286000 h 2285999"/>
                  <a:gd name="connsiteX3" fmla="*/ 155924 w 1714500"/>
                  <a:gd name="connsiteY3" fmla="*/ 2286000 h 2285999"/>
                  <a:gd name="connsiteX4" fmla="*/ 155924 w 1714500"/>
                  <a:gd name="connsiteY4" fmla="*/ 1714500 h 2285999"/>
                  <a:gd name="connsiteX5" fmla="*/ 990600 w 1714500"/>
                  <a:gd name="connsiteY5" fmla="*/ 1714500 h 2285999"/>
                  <a:gd name="connsiteX6" fmla="*/ 990600 w 1714500"/>
                  <a:gd name="connsiteY6" fmla="*/ 2286000 h 2285999"/>
                  <a:gd name="connsiteX7" fmla="*/ 1146524 w 1714500"/>
                  <a:gd name="connsiteY7" fmla="*/ 2286000 h 2285999"/>
                  <a:gd name="connsiteX8" fmla="*/ 1146524 w 1714500"/>
                  <a:gd name="connsiteY8" fmla="*/ 1714500 h 2285999"/>
                  <a:gd name="connsiteX9" fmla="*/ 1272825 w 1714500"/>
                  <a:gd name="connsiteY9" fmla="*/ 1714500 h 2285999"/>
                  <a:gd name="connsiteX10" fmla="*/ 1272825 w 1714500"/>
                  <a:gd name="connsiteY10" fmla="*/ 2286000 h 2285999"/>
                  <a:gd name="connsiteX11" fmla="*/ 1428750 w 1714500"/>
                  <a:gd name="connsiteY11" fmla="*/ 2286000 h 2285999"/>
                  <a:gd name="connsiteX12" fmla="*/ 1428750 w 1714500"/>
                  <a:gd name="connsiteY12" fmla="*/ 1714500 h 2285999"/>
                  <a:gd name="connsiteX13" fmla="*/ 1712023 w 1714500"/>
                  <a:gd name="connsiteY13" fmla="*/ 1714500 h 2285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14500" h="2285999">
                    <a:moveTo>
                      <a:pt x="1714500" y="0"/>
                    </a:moveTo>
                    <a:lnTo>
                      <a:pt x="0" y="0"/>
                    </a:lnTo>
                    <a:lnTo>
                      <a:pt x="0" y="2286000"/>
                    </a:lnTo>
                    <a:lnTo>
                      <a:pt x="155924" y="2286000"/>
                    </a:lnTo>
                    <a:lnTo>
                      <a:pt x="155924" y="1714500"/>
                    </a:lnTo>
                    <a:lnTo>
                      <a:pt x="990600" y="1714500"/>
                    </a:lnTo>
                    <a:lnTo>
                      <a:pt x="990600" y="2286000"/>
                    </a:lnTo>
                    <a:lnTo>
                      <a:pt x="1146524" y="2286000"/>
                    </a:lnTo>
                    <a:lnTo>
                      <a:pt x="1146524" y="1714500"/>
                    </a:lnTo>
                    <a:lnTo>
                      <a:pt x="1272825" y="1714500"/>
                    </a:lnTo>
                    <a:lnTo>
                      <a:pt x="1272825" y="2286000"/>
                    </a:lnTo>
                    <a:lnTo>
                      <a:pt x="1428750" y="2286000"/>
                    </a:lnTo>
                    <a:lnTo>
                      <a:pt x="1428750" y="1714500"/>
                    </a:lnTo>
                    <a:lnTo>
                      <a:pt x="1712023" y="17145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594">
                <a:extLst>
                  <a:ext uri="{FF2B5EF4-FFF2-40B4-BE49-F238E27FC236}">
                    <a16:creationId xmlns:a16="http://schemas.microsoft.com/office/drawing/2014/main" id="{079EB200-13A4-1194-7319-6CF9E624F700}"/>
                  </a:ext>
                </a:extLst>
              </p:cNvPr>
              <p:cNvSpPr/>
              <p:nvPr/>
            </p:nvSpPr>
            <p:spPr>
              <a:xfrm>
                <a:off x="38748159" y="9606516"/>
                <a:ext cx="857250" cy="285750"/>
              </a:xfrm>
              <a:custGeom>
                <a:avLst/>
                <a:gdLst>
                  <a:gd name="connsiteX0" fmla="*/ 1 w 857250"/>
                  <a:gd name="connsiteY0" fmla="*/ 0 h 285750"/>
                  <a:gd name="connsiteX1" fmla="*/ 857251 w 857250"/>
                  <a:gd name="connsiteY1" fmla="*/ 0 h 285750"/>
                  <a:gd name="connsiteX2" fmla="*/ 857251 w 857250"/>
                  <a:gd name="connsiteY2" fmla="*/ 285750 h 285750"/>
                  <a:gd name="connsiteX3" fmla="*/ 1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1" y="0"/>
                    </a:moveTo>
                    <a:lnTo>
                      <a:pt x="857251" y="0"/>
                    </a:lnTo>
                    <a:lnTo>
                      <a:pt x="857251" y="285750"/>
                    </a:lnTo>
                    <a:lnTo>
                      <a:pt x="1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595">
                <a:extLst>
                  <a:ext uri="{FF2B5EF4-FFF2-40B4-BE49-F238E27FC236}">
                    <a16:creationId xmlns:a16="http://schemas.microsoft.com/office/drawing/2014/main" id="{FD170A58-32FE-90EB-889C-7DE98DB0A896}"/>
                  </a:ext>
                </a:extLst>
              </p:cNvPr>
              <p:cNvSpPr/>
              <p:nvPr/>
            </p:nvSpPr>
            <p:spPr>
              <a:xfrm>
                <a:off x="38748159" y="10178016"/>
                <a:ext cx="857250" cy="285750"/>
              </a:xfrm>
              <a:custGeom>
                <a:avLst/>
                <a:gdLst>
                  <a:gd name="connsiteX0" fmla="*/ 1 w 857250"/>
                  <a:gd name="connsiteY0" fmla="*/ 0 h 285750"/>
                  <a:gd name="connsiteX1" fmla="*/ 857251 w 857250"/>
                  <a:gd name="connsiteY1" fmla="*/ 0 h 285750"/>
                  <a:gd name="connsiteX2" fmla="*/ 857251 w 857250"/>
                  <a:gd name="connsiteY2" fmla="*/ 285750 h 285750"/>
                  <a:gd name="connsiteX3" fmla="*/ 1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1" y="0"/>
                    </a:moveTo>
                    <a:lnTo>
                      <a:pt x="857251" y="0"/>
                    </a:lnTo>
                    <a:lnTo>
                      <a:pt x="857251" y="285750"/>
                    </a:lnTo>
                    <a:lnTo>
                      <a:pt x="1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596">
                <a:extLst>
                  <a:ext uri="{FF2B5EF4-FFF2-40B4-BE49-F238E27FC236}">
                    <a16:creationId xmlns:a16="http://schemas.microsoft.com/office/drawing/2014/main" id="{B552D928-8E28-A282-5073-F823BA0F923F}"/>
                  </a:ext>
                </a:extLst>
              </p:cNvPr>
              <p:cNvSpPr/>
              <p:nvPr/>
            </p:nvSpPr>
            <p:spPr>
              <a:xfrm>
                <a:off x="38748159" y="10749516"/>
                <a:ext cx="857250" cy="285750"/>
              </a:xfrm>
              <a:custGeom>
                <a:avLst/>
                <a:gdLst>
                  <a:gd name="connsiteX0" fmla="*/ 1 w 857250"/>
                  <a:gd name="connsiteY0" fmla="*/ 0 h 285750"/>
                  <a:gd name="connsiteX1" fmla="*/ 857251 w 857250"/>
                  <a:gd name="connsiteY1" fmla="*/ 0 h 285750"/>
                  <a:gd name="connsiteX2" fmla="*/ 857251 w 857250"/>
                  <a:gd name="connsiteY2" fmla="*/ 285750 h 285750"/>
                  <a:gd name="connsiteX3" fmla="*/ 1 w 85725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50" h="285750">
                    <a:moveTo>
                      <a:pt x="1" y="0"/>
                    </a:moveTo>
                    <a:lnTo>
                      <a:pt x="857251" y="0"/>
                    </a:lnTo>
                    <a:lnTo>
                      <a:pt x="857251" y="285750"/>
                    </a:lnTo>
                    <a:lnTo>
                      <a:pt x="1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597">
                <a:extLst>
                  <a:ext uri="{FF2B5EF4-FFF2-40B4-BE49-F238E27FC236}">
                    <a16:creationId xmlns:a16="http://schemas.microsoft.com/office/drawing/2014/main" id="{4A3010EF-C699-E437-D097-A0DE0B5C156E}"/>
                  </a:ext>
                </a:extLst>
              </p:cNvPr>
              <p:cNvSpPr/>
              <p:nvPr/>
            </p:nvSpPr>
            <p:spPr>
              <a:xfrm>
                <a:off x="39129445" y="10463766"/>
                <a:ext cx="1047750" cy="152400"/>
              </a:xfrm>
              <a:custGeom>
                <a:avLst/>
                <a:gdLst>
                  <a:gd name="connsiteX0" fmla="*/ 0 w 1047750"/>
                  <a:gd name="connsiteY0" fmla="*/ 0 h 152400"/>
                  <a:gd name="connsiteX1" fmla="*/ 1047750 w 1047750"/>
                  <a:gd name="connsiteY1" fmla="*/ 0 h 152400"/>
                  <a:gd name="connsiteX2" fmla="*/ 1047750 w 1047750"/>
                  <a:gd name="connsiteY2" fmla="*/ 152400 h 152400"/>
                  <a:gd name="connsiteX3" fmla="*/ 0 w 104775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0" h="152400">
                    <a:moveTo>
                      <a:pt x="0" y="0"/>
                    </a:moveTo>
                    <a:lnTo>
                      <a:pt x="1047750" y="0"/>
                    </a:lnTo>
                    <a:lnTo>
                      <a:pt x="104775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598">
                <a:extLst>
                  <a:ext uri="{FF2B5EF4-FFF2-40B4-BE49-F238E27FC236}">
                    <a16:creationId xmlns:a16="http://schemas.microsoft.com/office/drawing/2014/main" id="{A78C8C08-5721-BEEE-44BB-B0D00BC28C66}"/>
                  </a:ext>
                </a:extLst>
              </p:cNvPr>
              <p:cNvSpPr/>
              <p:nvPr/>
            </p:nvSpPr>
            <p:spPr>
              <a:xfrm>
                <a:off x="39129445" y="9892266"/>
                <a:ext cx="1047750" cy="152400"/>
              </a:xfrm>
              <a:custGeom>
                <a:avLst/>
                <a:gdLst>
                  <a:gd name="connsiteX0" fmla="*/ 0 w 1047750"/>
                  <a:gd name="connsiteY0" fmla="*/ 0 h 152400"/>
                  <a:gd name="connsiteX1" fmla="*/ 1047750 w 1047750"/>
                  <a:gd name="connsiteY1" fmla="*/ 0 h 152400"/>
                  <a:gd name="connsiteX2" fmla="*/ 1047750 w 1047750"/>
                  <a:gd name="connsiteY2" fmla="*/ 152400 h 152400"/>
                  <a:gd name="connsiteX3" fmla="*/ 0 w 104775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7750" h="152400">
                    <a:moveTo>
                      <a:pt x="0" y="0"/>
                    </a:moveTo>
                    <a:lnTo>
                      <a:pt x="1047750" y="0"/>
                    </a:lnTo>
                    <a:lnTo>
                      <a:pt x="104775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2" name="Graphic 6" descr="A city block">
              <a:extLst>
                <a:ext uri="{FF2B5EF4-FFF2-40B4-BE49-F238E27FC236}">
                  <a16:creationId xmlns:a16="http://schemas.microsoft.com/office/drawing/2014/main" id="{3CA8C5FB-FBC9-9764-730C-52AEB8FFBFC2}"/>
                </a:ext>
              </a:extLst>
            </p:cNvPr>
            <p:cNvGrpSpPr/>
            <p:nvPr/>
          </p:nvGrpSpPr>
          <p:grpSpPr>
            <a:xfrm>
              <a:off x="43893469" y="8330147"/>
              <a:ext cx="1143000" cy="3429000"/>
              <a:chOff x="43893469" y="8330147"/>
              <a:chExt cx="1143000" cy="3429000"/>
            </a:xfrm>
          </p:grpSpPr>
          <p:sp>
            <p:nvSpPr>
              <p:cNvPr id="79" name="Freeform: Shape 600">
                <a:extLst>
                  <a:ext uri="{FF2B5EF4-FFF2-40B4-BE49-F238E27FC236}">
                    <a16:creationId xmlns:a16="http://schemas.microsoft.com/office/drawing/2014/main" id="{A5E18859-3BD9-FDCE-31D1-C9E40097137B}"/>
                  </a:ext>
                </a:extLst>
              </p:cNvPr>
              <p:cNvSpPr/>
              <p:nvPr/>
            </p:nvSpPr>
            <p:spPr>
              <a:xfrm rot="-10800000">
                <a:off x="43893469" y="8330147"/>
                <a:ext cx="1143000" cy="3429000"/>
              </a:xfrm>
              <a:custGeom>
                <a:avLst/>
                <a:gdLst>
                  <a:gd name="connsiteX0" fmla="*/ 0 w 1143000"/>
                  <a:gd name="connsiteY0" fmla="*/ 0 h 3429000"/>
                  <a:gd name="connsiteX1" fmla="*/ 1143000 w 1143000"/>
                  <a:gd name="connsiteY1" fmla="*/ 0 h 3429000"/>
                  <a:gd name="connsiteX2" fmla="*/ 1143000 w 1143000"/>
                  <a:gd name="connsiteY2" fmla="*/ 3429001 h 3429000"/>
                  <a:gd name="connsiteX3" fmla="*/ 0 w 1143000"/>
                  <a:gd name="connsiteY3" fmla="*/ 3429001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0" h="3429000">
                    <a:moveTo>
                      <a:pt x="0" y="0"/>
                    </a:moveTo>
                    <a:lnTo>
                      <a:pt x="1143000" y="0"/>
                    </a:lnTo>
                    <a:lnTo>
                      <a:pt x="1143000" y="3429001"/>
                    </a:lnTo>
                    <a:lnTo>
                      <a:pt x="0" y="3429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0" name="Graphic 6" descr="A city block">
                <a:extLst>
                  <a:ext uri="{FF2B5EF4-FFF2-40B4-BE49-F238E27FC236}">
                    <a16:creationId xmlns:a16="http://schemas.microsoft.com/office/drawing/2014/main" id="{DA18B65B-007E-829C-6517-A3C2CB058E3C}"/>
                  </a:ext>
                </a:extLst>
              </p:cNvPr>
              <p:cNvGrpSpPr/>
              <p:nvPr/>
            </p:nvGrpSpPr>
            <p:grpSpPr>
              <a:xfrm>
                <a:off x="44291042" y="8901656"/>
                <a:ext cx="742950" cy="714375"/>
                <a:chOff x="44291042" y="8901656"/>
                <a:chExt cx="742950" cy="714375"/>
              </a:xfrm>
              <a:solidFill>
                <a:srgbClr val="D2D2D2"/>
              </a:solidFill>
            </p:grpSpPr>
            <p:sp>
              <p:nvSpPr>
                <p:cNvPr id="81" name="Freeform: Shape 602">
                  <a:extLst>
                    <a:ext uri="{FF2B5EF4-FFF2-40B4-BE49-F238E27FC236}">
                      <a16:creationId xmlns:a16="http://schemas.microsoft.com/office/drawing/2014/main" id="{3F0F8B02-CFF2-E2F7-15FB-68C5BCF4802D}"/>
                    </a:ext>
                  </a:extLst>
                </p:cNvPr>
                <p:cNvSpPr/>
                <p:nvPr/>
              </p:nvSpPr>
              <p:spPr>
                <a:xfrm>
                  <a:off x="44291042" y="8901656"/>
                  <a:ext cx="742950" cy="28575"/>
                </a:xfrm>
                <a:custGeom>
                  <a:avLst/>
                  <a:gdLst>
                    <a:gd name="connsiteX0" fmla="*/ 0 w 742950"/>
                    <a:gd name="connsiteY0" fmla="*/ 0 h 28575"/>
                    <a:gd name="connsiteX1" fmla="*/ 742950 w 742950"/>
                    <a:gd name="connsiteY1" fmla="*/ 0 h 28575"/>
                    <a:gd name="connsiteX2" fmla="*/ 742950 w 742950"/>
                    <a:gd name="connsiteY2" fmla="*/ 28575 h 28575"/>
                    <a:gd name="connsiteX3" fmla="*/ 0 w 7429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50" h="28575">
                      <a:moveTo>
                        <a:pt x="0" y="0"/>
                      </a:moveTo>
                      <a:lnTo>
                        <a:pt x="742950" y="0"/>
                      </a:lnTo>
                      <a:lnTo>
                        <a:pt x="7429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" name="Freeform: Shape 603">
                  <a:extLst>
                    <a:ext uri="{FF2B5EF4-FFF2-40B4-BE49-F238E27FC236}">
                      <a16:creationId xmlns:a16="http://schemas.microsoft.com/office/drawing/2014/main" id="{0CA922A1-93D5-6D2F-E692-0DC55F908CC3}"/>
                    </a:ext>
                  </a:extLst>
                </p:cNvPr>
                <p:cNvSpPr/>
                <p:nvPr/>
              </p:nvSpPr>
              <p:spPr>
                <a:xfrm>
                  <a:off x="44291042" y="9015956"/>
                  <a:ext cx="742950" cy="28575"/>
                </a:xfrm>
                <a:custGeom>
                  <a:avLst/>
                  <a:gdLst>
                    <a:gd name="connsiteX0" fmla="*/ 0 w 742950"/>
                    <a:gd name="connsiteY0" fmla="*/ 0 h 28575"/>
                    <a:gd name="connsiteX1" fmla="*/ 742950 w 742950"/>
                    <a:gd name="connsiteY1" fmla="*/ 0 h 28575"/>
                    <a:gd name="connsiteX2" fmla="*/ 742950 w 742950"/>
                    <a:gd name="connsiteY2" fmla="*/ 28575 h 28575"/>
                    <a:gd name="connsiteX3" fmla="*/ 0 w 7429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50" h="28575">
                      <a:moveTo>
                        <a:pt x="0" y="0"/>
                      </a:moveTo>
                      <a:lnTo>
                        <a:pt x="742950" y="0"/>
                      </a:lnTo>
                      <a:lnTo>
                        <a:pt x="7429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Freeform: Shape 604">
                  <a:extLst>
                    <a:ext uri="{FF2B5EF4-FFF2-40B4-BE49-F238E27FC236}">
                      <a16:creationId xmlns:a16="http://schemas.microsoft.com/office/drawing/2014/main" id="{1BCECF41-D8EF-385F-0762-A24B705D3725}"/>
                    </a:ext>
                  </a:extLst>
                </p:cNvPr>
                <p:cNvSpPr/>
                <p:nvPr/>
              </p:nvSpPr>
              <p:spPr>
                <a:xfrm>
                  <a:off x="44291042" y="9130256"/>
                  <a:ext cx="742950" cy="28575"/>
                </a:xfrm>
                <a:custGeom>
                  <a:avLst/>
                  <a:gdLst>
                    <a:gd name="connsiteX0" fmla="*/ 0 w 742950"/>
                    <a:gd name="connsiteY0" fmla="*/ 0 h 28575"/>
                    <a:gd name="connsiteX1" fmla="*/ 742950 w 742950"/>
                    <a:gd name="connsiteY1" fmla="*/ 0 h 28575"/>
                    <a:gd name="connsiteX2" fmla="*/ 742950 w 742950"/>
                    <a:gd name="connsiteY2" fmla="*/ 28575 h 28575"/>
                    <a:gd name="connsiteX3" fmla="*/ 0 w 74295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50" h="28575">
                      <a:moveTo>
                        <a:pt x="0" y="0"/>
                      </a:moveTo>
                      <a:lnTo>
                        <a:pt x="742950" y="0"/>
                      </a:lnTo>
                      <a:lnTo>
                        <a:pt x="74295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: Shape 605">
                  <a:extLst>
                    <a:ext uri="{FF2B5EF4-FFF2-40B4-BE49-F238E27FC236}">
                      <a16:creationId xmlns:a16="http://schemas.microsoft.com/office/drawing/2014/main" id="{E0802989-953A-A8E5-64A2-7F96E9C3566D}"/>
                    </a:ext>
                  </a:extLst>
                </p:cNvPr>
                <p:cNvSpPr/>
                <p:nvPr/>
              </p:nvSpPr>
              <p:spPr>
                <a:xfrm>
                  <a:off x="44291042" y="92445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606">
                  <a:extLst>
                    <a:ext uri="{FF2B5EF4-FFF2-40B4-BE49-F238E27FC236}">
                      <a16:creationId xmlns:a16="http://schemas.microsoft.com/office/drawing/2014/main" id="{2322F591-8691-06DF-90F6-3832FD00CDC4}"/>
                    </a:ext>
                  </a:extLst>
                </p:cNvPr>
                <p:cNvSpPr/>
                <p:nvPr/>
              </p:nvSpPr>
              <p:spPr>
                <a:xfrm>
                  <a:off x="44291042" y="93588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: Shape 607">
                  <a:extLst>
                    <a:ext uri="{FF2B5EF4-FFF2-40B4-BE49-F238E27FC236}">
                      <a16:creationId xmlns:a16="http://schemas.microsoft.com/office/drawing/2014/main" id="{28ECE60F-0250-69BA-1A87-A8A22538D852}"/>
                    </a:ext>
                  </a:extLst>
                </p:cNvPr>
                <p:cNvSpPr/>
                <p:nvPr/>
              </p:nvSpPr>
              <p:spPr>
                <a:xfrm>
                  <a:off x="44291042" y="94731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608">
                  <a:extLst>
                    <a:ext uri="{FF2B5EF4-FFF2-40B4-BE49-F238E27FC236}">
                      <a16:creationId xmlns:a16="http://schemas.microsoft.com/office/drawing/2014/main" id="{E270E32B-DEB2-0E67-149F-C644690C741F}"/>
                    </a:ext>
                  </a:extLst>
                </p:cNvPr>
                <p:cNvSpPr/>
                <p:nvPr/>
              </p:nvSpPr>
              <p:spPr>
                <a:xfrm>
                  <a:off x="44291042" y="9587456"/>
                  <a:ext cx="571500" cy="28575"/>
                </a:xfrm>
                <a:custGeom>
                  <a:avLst/>
                  <a:gdLst>
                    <a:gd name="connsiteX0" fmla="*/ 0 w 571500"/>
                    <a:gd name="connsiteY0" fmla="*/ 0 h 28575"/>
                    <a:gd name="connsiteX1" fmla="*/ 571500 w 571500"/>
                    <a:gd name="connsiteY1" fmla="*/ 0 h 28575"/>
                    <a:gd name="connsiteX2" fmla="*/ 571500 w 571500"/>
                    <a:gd name="connsiteY2" fmla="*/ 28575 h 28575"/>
                    <a:gd name="connsiteX3" fmla="*/ 0 w 57150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0" h="28575">
                      <a:moveTo>
                        <a:pt x="0" y="0"/>
                      </a:moveTo>
                      <a:lnTo>
                        <a:pt x="571500" y="0"/>
                      </a:lnTo>
                      <a:lnTo>
                        <a:pt x="571500" y="28575"/>
                      </a:ln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" name="Graphic 6" descr="A city block">
              <a:extLst>
                <a:ext uri="{FF2B5EF4-FFF2-40B4-BE49-F238E27FC236}">
                  <a16:creationId xmlns:a16="http://schemas.microsoft.com/office/drawing/2014/main" id="{A14DF6CB-4D09-6338-FA53-358536FC221A}"/>
                </a:ext>
              </a:extLst>
            </p:cNvPr>
            <p:cNvGrpSpPr/>
            <p:nvPr/>
          </p:nvGrpSpPr>
          <p:grpSpPr>
            <a:xfrm>
              <a:off x="40461992" y="8330147"/>
              <a:ext cx="1714500" cy="3429019"/>
              <a:chOff x="40461992" y="8330147"/>
              <a:chExt cx="1714500" cy="3429019"/>
            </a:xfrm>
          </p:grpSpPr>
          <p:sp>
            <p:nvSpPr>
              <p:cNvPr id="49" name="Freeform: Shape 610">
                <a:extLst>
                  <a:ext uri="{FF2B5EF4-FFF2-40B4-BE49-F238E27FC236}">
                    <a16:creationId xmlns:a16="http://schemas.microsoft.com/office/drawing/2014/main" id="{51199871-9D07-A7EA-8556-285FE062936E}"/>
                  </a:ext>
                </a:extLst>
              </p:cNvPr>
              <p:cNvSpPr/>
              <p:nvPr/>
            </p:nvSpPr>
            <p:spPr>
              <a:xfrm rot="-10800000">
                <a:off x="40461992" y="8330147"/>
                <a:ext cx="1714500" cy="3429000"/>
              </a:xfrm>
              <a:custGeom>
                <a:avLst/>
                <a:gdLst>
                  <a:gd name="connsiteX0" fmla="*/ 0 w 1714500"/>
                  <a:gd name="connsiteY0" fmla="*/ 0 h 3429000"/>
                  <a:gd name="connsiteX1" fmla="*/ 1714500 w 1714500"/>
                  <a:gd name="connsiteY1" fmla="*/ 0 h 3429000"/>
                  <a:gd name="connsiteX2" fmla="*/ 1714500 w 1714500"/>
                  <a:gd name="connsiteY2" fmla="*/ 3429001 h 3429000"/>
                  <a:gd name="connsiteX3" fmla="*/ 0 w 1714500"/>
                  <a:gd name="connsiteY3" fmla="*/ 3429001 h 342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4500" h="3429000">
                    <a:moveTo>
                      <a:pt x="0" y="0"/>
                    </a:moveTo>
                    <a:lnTo>
                      <a:pt x="1714500" y="0"/>
                    </a:lnTo>
                    <a:lnTo>
                      <a:pt x="1714500" y="3429001"/>
                    </a:lnTo>
                    <a:lnTo>
                      <a:pt x="0" y="3429001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0" name="Graphic 6" descr="A city block">
                <a:extLst>
                  <a:ext uri="{FF2B5EF4-FFF2-40B4-BE49-F238E27FC236}">
                    <a16:creationId xmlns:a16="http://schemas.microsoft.com/office/drawing/2014/main" id="{29D8AB56-2723-8AE5-AB59-8BAB3570CCB2}"/>
                  </a:ext>
                </a:extLst>
              </p:cNvPr>
              <p:cNvGrpSpPr/>
              <p:nvPr/>
            </p:nvGrpSpPr>
            <p:grpSpPr>
              <a:xfrm>
                <a:off x="40708975" y="8615916"/>
                <a:ext cx="1239107" cy="571500"/>
                <a:chOff x="40708975" y="8615916"/>
                <a:chExt cx="1239107" cy="571500"/>
              </a:xfrm>
              <a:solidFill>
                <a:srgbClr val="E6E6E6"/>
              </a:solidFill>
            </p:grpSpPr>
            <p:sp>
              <p:nvSpPr>
                <p:cNvPr id="76" name="Freeform: Shape 612">
                  <a:extLst>
                    <a:ext uri="{FF2B5EF4-FFF2-40B4-BE49-F238E27FC236}">
                      <a16:creationId xmlns:a16="http://schemas.microsoft.com/office/drawing/2014/main" id="{2F0B3402-78F4-4A5D-DCB5-1795FEFF6247}"/>
                    </a:ext>
                  </a:extLst>
                </p:cNvPr>
                <p:cNvSpPr/>
                <p:nvPr/>
              </p:nvSpPr>
              <p:spPr>
                <a:xfrm>
                  <a:off x="41319433" y="8615916"/>
                  <a:ext cx="628650" cy="571500"/>
                </a:xfrm>
                <a:custGeom>
                  <a:avLst/>
                  <a:gdLst>
                    <a:gd name="connsiteX0" fmla="*/ 0 w 628650"/>
                    <a:gd name="connsiteY0" fmla="*/ 0 h 571500"/>
                    <a:gd name="connsiteX1" fmla="*/ 628650 w 628650"/>
                    <a:gd name="connsiteY1" fmla="*/ 0 h 571500"/>
                    <a:gd name="connsiteX2" fmla="*/ 628650 w 628650"/>
                    <a:gd name="connsiteY2" fmla="*/ 571500 h 571500"/>
                    <a:gd name="connsiteX3" fmla="*/ 0 w 628650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8650" h="571500">
                      <a:moveTo>
                        <a:pt x="0" y="0"/>
                      </a:moveTo>
                      <a:lnTo>
                        <a:pt x="628650" y="0"/>
                      </a:lnTo>
                      <a:lnTo>
                        <a:pt x="628650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613">
                  <a:extLst>
                    <a:ext uri="{FF2B5EF4-FFF2-40B4-BE49-F238E27FC236}">
                      <a16:creationId xmlns:a16="http://schemas.microsoft.com/office/drawing/2014/main" id="{36E42B2A-04D7-15E3-33DE-DDE6561FFB38}"/>
                    </a:ext>
                  </a:extLst>
                </p:cNvPr>
                <p:cNvSpPr/>
                <p:nvPr/>
              </p:nvSpPr>
              <p:spPr>
                <a:xfrm>
                  <a:off x="41014633" y="8615916"/>
                  <a:ext cx="267614" cy="571500"/>
                </a:xfrm>
                <a:custGeom>
                  <a:avLst/>
                  <a:gdLst>
                    <a:gd name="connsiteX0" fmla="*/ 0 w 267614"/>
                    <a:gd name="connsiteY0" fmla="*/ 0 h 571500"/>
                    <a:gd name="connsiteX1" fmla="*/ 267614 w 267614"/>
                    <a:gd name="connsiteY1" fmla="*/ 0 h 571500"/>
                    <a:gd name="connsiteX2" fmla="*/ 267614 w 267614"/>
                    <a:gd name="connsiteY2" fmla="*/ 571500 h 571500"/>
                    <a:gd name="connsiteX3" fmla="*/ 0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614">
                  <a:extLst>
                    <a:ext uri="{FF2B5EF4-FFF2-40B4-BE49-F238E27FC236}">
                      <a16:creationId xmlns:a16="http://schemas.microsoft.com/office/drawing/2014/main" id="{692B9EE3-E7DB-E8F7-828F-043DBE604172}"/>
                    </a:ext>
                  </a:extLst>
                </p:cNvPr>
                <p:cNvSpPr/>
                <p:nvPr/>
              </p:nvSpPr>
              <p:spPr>
                <a:xfrm>
                  <a:off x="40708975" y="8615916"/>
                  <a:ext cx="267614" cy="571500"/>
                </a:xfrm>
                <a:custGeom>
                  <a:avLst/>
                  <a:gdLst>
                    <a:gd name="connsiteX0" fmla="*/ 0 w 267614"/>
                    <a:gd name="connsiteY0" fmla="*/ 0 h 571500"/>
                    <a:gd name="connsiteX1" fmla="*/ 267614 w 267614"/>
                    <a:gd name="connsiteY1" fmla="*/ 0 h 571500"/>
                    <a:gd name="connsiteX2" fmla="*/ 267614 w 267614"/>
                    <a:gd name="connsiteY2" fmla="*/ 571500 h 571500"/>
                    <a:gd name="connsiteX3" fmla="*/ 0 w 267614"/>
                    <a:gd name="connsiteY3" fmla="*/ 571500 h 571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5715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571500"/>
                      </a:lnTo>
                      <a:lnTo>
                        <a:pt x="0" y="5715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1" name="Graphic 6" descr="A city block">
                <a:extLst>
                  <a:ext uri="{FF2B5EF4-FFF2-40B4-BE49-F238E27FC236}">
                    <a16:creationId xmlns:a16="http://schemas.microsoft.com/office/drawing/2014/main" id="{FA166ED4-0C7B-DEDF-E873-609FAE9D1C56}"/>
                  </a:ext>
                </a:extLst>
              </p:cNvPr>
              <p:cNvGrpSpPr/>
              <p:nvPr/>
            </p:nvGrpSpPr>
            <p:grpSpPr>
              <a:xfrm>
                <a:off x="40708975" y="9320766"/>
                <a:ext cx="1240012" cy="152400"/>
                <a:chOff x="40708975" y="9320766"/>
                <a:chExt cx="1240012" cy="152400"/>
              </a:xfrm>
              <a:solidFill>
                <a:srgbClr val="E6E6E6"/>
              </a:solidFill>
            </p:grpSpPr>
            <p:sp>
              <p:nvSpPr>
                <p:cNvPr id="73" name="Freeform: Shape 616">
                  <a:extLst>
                    <a:ext uri="{FF2B5EF4-FFF2-40B4-BE49-F238E27FC236}">
                      <a16:creationId xmlns:a16="http://schemas.microsoft.com/office/drawing/2014/main" id="{2969F7C4-3515-FE5D-7FDA-A02351647D8C}"/>
                    </a:ext>
                  </a:extLst>
                </p:cNvPr>
                <p:cNvSpPr/>
                <p:nvPr/>
              </p:nvSpPr>
              <p:spPr>
                <a:xfrm>
                  <a:off x="41317051" y="93207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617">
                  <a:extLst>
                    <a:ext uri="{FF2B5EF4-FFF2-40B4-BE49-F238E27FC236}">
                      <a16:creationId xmlns:a16="http://schemas.microsoft.com/office/drawing/2014/main" id="{EC9054FE-56A2-0B7F-525D-0A13891507F8}"/>
                    </a:ext>
                  </a:extLst>
                </p:cNvPr>
                <p:cNvSpPr/>
                <p:nvPr/>
              </p:nvSpPr>
              <p:spPr>
                <a:xfrm>
                  <a:off x="41014633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618">
                  <a:extLst>
                    <a:ext uri="{FF2B5EF4-FFF2-40B4-BE49-F238E27FC236}">
                      <a16:creationId xmlns:a16="http://schemas.microsoft.com/office/drawing/2014/main" id="{26665BAB-E756-E6AA-785B-7BE76EE53526}"/>
                    </a:ext>
                  </a:extLst>
                </p:cNvPr>
                <p:cNvSpPr/>
                <p:nvPr/>
              </p:nvSpPr>
              <p:spPr>
                <a:xfrm>
                  <a:off x="40708975" y="93207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6 w 267395"/>
                    <a:gd name="connsiteY1" fmla="*/ 0 h 152400"/>
                    <a:gd name="connsiteX2" fmla="*/ 267396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6" y="0"/>
                      </a:lnTo>
                      <a:lnTo>
                        <a:pt x="26739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" name="Graphic 6" descr="A city block">
                <a:extLst>
                  <a:ext uri="{FF2B5EF4-FFF2-40B4-BE49-F238E27FC236}">
                    <a16:creationId xmlns:a16="http://schemas.microsoft.com/office/drawing/2014/main" id="{AD67C05B-D3C2-AA30-7738-10528632873B}"/>
                  </a:ext>
                </a:extLst>
              </p:cNvPr>
              <p:cNvGrpSpPr/>
              <p:nvPr/>
            </p:nvGrpSpPr>
            <p:grpSpPr>
              <a:xfrm>
                <a:off x="40708975" y="9606516"/>
                <a:ext cx="1239126" cy="152400"/>
                <a:chOff x="40708975" y="9606516"/>
                <a:chExt cx="1239126" cy="152400"/>
              </a:xfrm>
              <a:solidFill>
                <a:srgbClr val="FFFFFF"/>
              </a:solidFill>
            </p:grpSpPr>
            <p:sp>
              <p:nvSpPr>
                <p:cNvPr id="70" name="Freeform: Shape 620">
                  <a:extLst>
                    <a:ext uri="{FF2B5EF4-FFF2-40B4-BE49-F238E27FC236}">
                      <a16:creationId xmlns:a16="http://schemas.microsoft.com/office/drawing/2014/main" id="{147214EE-DC84-6015-5B75-8E55F36D0B34}"/>
                    </a:ext>
                  </a:extLst>
                </p:cNvPr>
                <p:cNvSpPr/>
                <p:nvPr/>
              </p:nvSpPr>
              <p:spPr>
                <a:xfrm>
                  <a:off x="41320385" y="9606516"/>
                  <a:ext cx="627716" cy="152400"/>
                </a:xfrm>
                <a:custGeom>
                  <a:avLst/>
                  <a:gdLst>
                    <a:gd name="connsiteX0" fmla="*/ 0 w 627716"/>
                    <a:gd name="connsiteY0" fmla="*/ 0 h 152400"/>
                    <a:gd name="connsiteX1" fmla="*/ 627716 w 627716"/>
                    <a:gd name="connsiteY1" fmla="*/ 0 h 152400"/>
                    <a:gd name="connsiteX2" fmla="*/ 627716 w 627716"/>
                    <a:gd name="connsiteY2" fmla="*/ 152400 h 152400"/>
                    <a:gd name="connsiteX3" fmla="*/ 0 w 62771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7716" h="152400">
                      <a:moveTo>
                        <a:pt x="0" y="0"/>
                      </a:moveTo>
                      <a:lnTo>
                        <a:pt x="627716" y="0"/>
                      </a:lnTo>
                      <a:lnTo>
                        <a:pt x="62771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form: Shape 621">
                  <a:extLst>
                    <a:ext uri="{FF2B5EF4-FFF2-40B4-BE49-F238E27FC236}">
                      <a16:creationId xmlns:a16="http://schemas.microsoft.com/office/drawing/2014/main" id="{E5DFF4D5-8E21-07E8-3083-5B79A1423DBF}"/>
                    </a:ext>
                  </a:extLst>
                </p:cNvPr>
                <p:cNvSpPr/>
                <p:nvPr/>
              </p:nvSpPr>
              <p:spPr>
                <a:xfrm>
                  <a:off x="41017395" y="9606516"/>
                  <a:ext cx="264871" cy="152400"/>
                </a:xfrm>
                <a:custGeom>
                  <a:avLst/>
                  <a:gdLst>
                    <a:gd name="connsiteX0" fmla="*/ 0 w 264871"/>
                    <a:gd name="connsiteY0" fmla="*/ 0 h 152400"/>
                    <a:gd name="connsiteX1" fmla="*/ 264872 w 264871"/>
                    <a:gd name="connsiteY1" fmla="*/ 0 h 152400"/>
                    <a:gd name="connsiteX2" fmla="*/ 264872 w 264871"/>
                    <a:gd name="connsiteY2" fmla="*/ 152400 h 152400"/>
                    <a:gd name="connsiteX3" fmla="*/ 0 w 26487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871" h="152400">
                      <a:moveTo>
                        <a:pt x="0" y="0"/>
                      </a:moveTo>
                      <a:lnTo>
                        <a:pt x="264872" y="0"/>
                      </a:lnTo>
                      <a:lnTo>
                        <a:pt x="264872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622">
                  <a:extLst>
                    <a:ext uri="{FF2B5EF4-FFF2-40B4-BE49-F238E27FC236}">
                      <a16:creationId xmlns:a16="http://schemas.microsoft.com/office/drawing/2014/main" id="{700BC941-994E-A8AE-6E01-110BFE00D661}"/>
                    </a:ext>
                  </a:extLst>
                </p:cNvPr>
                <p:cNvSpPr/>
                <p:nvPr/>
              </p:nvSpPr>
              <p:spPr>
                <a:xfrm>
                  <a:off x="40708975" y="960651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6 w 267395"/>
                    <a:gd name="connsiteY1" fmla="*/ 0 h 152400"/>
                    <a:gd name="connsiteX2" fmla="*/ 267396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6" y="0"/>
                      </a:lnTo>
                      <a:lnTo>
                        <a:pt x="26739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" name="Graphic 6" descr="A city block">
                <a:extLst>
                  <a:ext uri="{FF2B5EF4-FFF2-40B4-BE49-F238E27FC236}">
                    <a16:creationId xmlns:a16="http://schemas.microsoft.com/office/drawing/2014/main" id="{EE98B749-7E47-95C3-292F-70C79EC14732}"/>
                  </a:ext>
                </a:extLst>
              </p:cNvPr>
              <p:cNvGrpSpPr/>
              <p:nvPr/>
            </p:nvGrpSpPr>
            <p:grpSpPr>
              <a:xfrm>
                <a:off x="41014633" y="9892266"/>
                <a:ext cx="572938" cy="152400"/>
                <a:chOff x="41014633" y="9892266"/>
                <a:chExt cx="572938" cy="152400"/>
              </a:xfrm>
              <a:solidFill>
                <a:srgbClr val="E6E6E6"/>
              </a:solidFill>
            </p:grpSpPr>
            <p:sp>
              <p:nvSpPr>
                <p:cNvPr id="68" name="Freeform: Shape 624">
                  <a:extLst>
                    <a:ext uri="{FF2B5EF4-FFF2-40B4-BE49-F238E27FC236}">
                      <a16:creationId xmlns:a16="http://schemas.microsoft.com/office/drawing/2014/main" id="{BC328018-BEDD-23CE-F0C8-6963EB1AF2B8}"/>
                    </a:ext>
                  </a:extLst>
                </p:cNvPr>
                <p:cNvSpPr/>
                <p:nvPr/>
              </p:nvSpPr>
              <p:spPr>
                <a:xfrm>
                  <a:off x="41317051" y="9892266"/>
                  <a:ext cx="270519" cy="152400"/>
                </a:xfrm>
                <a:custGeom>
                  <a:avLst/>
                  <a:gdLst>
                    <a:gd name="connsiteX0" fmla="*/ 0 w 270519"/>
                    <a:gd name="connsiteY0" fmla="*/ 0 h 152400"/>
                    <a:gd name="connsiteX1" fmla="*/ 270520 w 270519"/>
                    <a:gd name="connsiteY1" fmla="*/ 0 h 152400"/>
                    <a:gd name="connsiteX2" fmla="*/ 270520 w 270519"/>
                    <a:gd name="connsiteY2" fmla="*/ 152400 h 152400"/>
                    <a:gd name="connsiteX3" fmla="*/ 0 w 270519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0519" h="152400">
                      <a:moveTo>
                        <a:pt x="0" y="0"/>
                      </a:moveTo>
                      <a:lnTo>
                        <a:pt x="270520" y="0"/>
                      </a:lnTo>
                      <a:lnTo>
                        <a:pt x="270520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25">
                  <a:extLst>
                    <a:ext uri="{FF2B5EF4-FFF2-40B4-BE49-F238E27FC236}">
                      <a16:creationId xmlns:a16="http://schemas.microsoft.com/office/drawing/2014/main" id="{04D653D7-0938-15EE-5E34-CEB76FDA2484}"/>
                    </a:ext>
                  </a:extLst>
                </p:cNvPr>
                <p:cNvSpPr/>
                <p:nvPr/>
              </p:nvSpPr>
              <p:spPr>
                <a:xfrm>
                  <a:off x="41014633" y="9892266"/>
                  <a:ext cx="267395" cy="152400"/>
                </a:xfrm>
                <a:custGeom>
                  <a:avLst/>
                  <a:gdLst>
                    <a:gd name="connsiteX0" fmla="*/ 0 w 267395"/>
                    <a:gd name="connsiteY0" fmla="*/ 0 h 152400"/>
                    <a:gd name="connsiteX1" fmla="*/ 267395 w 267395"/>
                    <a:gd name="connsiteY1" fmla="*/ 0 h 152400"/>
                    <a:gd name="connsiteX2" fmla="*/ 267395 w 267395"/>
                    <a:gd name="connsiteY2" fmla="*/ 152400 h 152400"/>
                    <a:gd name="connsiteX3" fmla="*/ 0 w 26739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395" h="152400">
                      <a:moveTo>
                        <a:pt x="0" y="0"/>
                      </a:moveTo>
                      <a:lnTo>
                        <a:pt x="267395" y="0"/>
                      </a:lnTo>
                      <a:lnTo>
                        <a:pt x="26739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" name="Graphic 6" descr="A city block">
                <a:extLst>
                  <a:ext uri="{FF2B5EF4-FFF2-40B4-BE49-F238E27FC236}">
                    <a16:creationId xmlns:a16="http://schemas.microsoft.com/office/drawing/2014/main" id="{DE83FF4A-4A65-0763-4C51-C00A8FF5699E}"/>
                  </a:ext>
                </a:extLst>
              </p:cNvPr>
              <p:cNvGrpSpPr/>
              <p:nvPr/>
            </p:nvGrpSpPr>
            <p:grpSpPr>
              <a:xfrm>
                <a:off x="41014633" y="10463766"/>
                <a:ext cx="932487" cy="152400"/>
                <a:chOff x="41014633" y="10463766"/>
                <a:chExt cx="932487" cy="152400"/>
              </a:xfrm>
              <a:solidFill>
                <a:srgbClr val="E6E6E6"/>
              </a:solidFill>
            </p:grpSpPr>
            <p:sp>
              <p:nvSpPr>
                <p:cNvPr id="66" name="Freeform: Shape 627">
                  <a:extLst>
                    <a:ext uri="{FF2B5EF4-FFF2-40B4-BE49-F238E27FC236}">
                      <a16:creationId xmlns:a16="http://schemas.microsoft.com/office/drawing/2014/main" id="{B129C79C-91EB-05BA-71D2-FF3428DC2B62}"/>
                    </a:ext>
                  </a:extLst>
                </p:cNvPr>
                <p:cNvSpPr/>
                <p:nvPr/>
              </p:nvSpPr>
              <p:spPr>
                <a:xfrm>
                  <a:off x="41320385" y="10463766"/>
                  <a:ext cx="626735" cy="152400"/>
                </a:xfrm>
                <a:custGeom>
                  <a:avLst/>
                  <a:gdLst>
                    <a:gd name="connsiteX0" fmla="*/ 0 w 626735"/>
                    <a:gd name="connsiteY0" fmla="*/ 0 h 152400"/>
                    <a:gd name="connsiteX1" fmla="*/ 626735 w 626735"/>
                    <a:gd name="connsiteY1" fmla="*/ 0 h 152400"/>
                    <a:gd name="connsiteX2" fmla="*/ 626735 w 626735"/>
                    <a:gd name="connsiteY2" fmla="*/ 152400 h 152400"/>
                    <a:gd name="connsiteX3" fmla="*/ 0 w 626735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735" h="152400">
                      <a:moveTo>
                        <a:pt x="0" y="0"/>
                      </a:moveTo>
                      <a:lnTo>
                        <a:pt x="626735" y="0"/>
                      </a:lnTo>
                      <a:lnTo>
                        <a:pt x="62673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28">
                  <a:extLst>
                    <a:ext uri="{FF2B5EF4-FFF2-40B4-BE49-F238E27FC236}">
                      <a16:creationId xmlns:a16="http://schemas.microsoft.com/office/drawing/2014/main" id="{A5573613-EBC6-CAA0-9568-2E429CDA1EB0}"/>
                    </a:ext>
                  </a:extLst>
                </p:cNvPr>
                <p:cNvSpPr/>
                <p:nvPr/>
              </p:nvSpPr>
              <p:spPr>
                <a:xfrm>
                  <a:off x="41014633" y="10463766"/>
                  <a:ext cx="267614" cy="152400"/>
                </a:xfrm>
                <a:custGeom>
                  <a:avLst/>
                  <a:gdLst>
                    <a:gd name="connsiteX0" fmla="*/ 0 w 267614"/>
                    <a:gd name="connsiteY0" fmla="*/ 0 h 152400"/>
                    <a:gd name="connsiteX1" fmla="*/ 267614 w 267614"/>
                    <a:gd name="connsiteY1" fmla="*/ 0 h 152400"/>
                    <a:gd name="connsiteX2" fmla="*/ 267614 w 267614"/>
                    <a:gd name="connsiteY2" fmla="*/ 152400 h 152400"/>
                    <a:gd name="connsiteX3" fmla="*/ 0 w 26761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614" h="152400">
                      <a:moveTo>
                        <a:pt x="0" y="0"/>
                      </a:moveTo>
                      <a:lnTo>
                        <a:pt x="267614" y="0"/>
                      </a:lnTo>
                      <a:lnTo>
                        <a:pt x="267614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5" name="Graphic 6" descr="A city block">
                <a:extLst>
                  <a:ext uri="{FF2B5EF4-FFF2-40B4-BE49-F238E27FC236}">
                    <a16:creationId xmlns:a16="http://schemas.microsoft.com/office/drawing/2014/main" id="{6E64BE81-0164-25C0-1FD9-6F2B6719F1DA}"/>
                  </a:ext>
                </a:extLst>
              </p:cNvPr>
              <p:cNvGrpSpPr/>
              <p:nvPr/>
            </p:nvGrpSpPr>
            <p:grpSpPr>
              <a:xfrm>
                <a:off x="40709071" y="10178016"/>
                <a:ext cx="877814" cy="152400"/>
                <a:chOff x="40709071" y="10178016"/>
                <a:chExt cx="877814" cy="152400"/>
              </a:xfrm>
              <a:solidFill>
                <a:srgbClr val="E6E6E6"/>
              </a:solidFill>
            </p:grpSpPr>
            <p:sp>
              <p:nvSpPr>
                <p:cNvPr id="63" name="Freeform: Shape 630">
                  <a:extLst>
                    <a:ext uri="{FF2B5EF4-FFF2-40B4-BE49-F238E27FC236}">
                      <a16:creationId xmlns:a16="http://schemas.microsoft.com/office/drawing/2014/main" id="{B46E3A97-95F0-38BB-BB62-F985C9985C1B}"/>
                    </a:ext>
                  </a:extLst>
                </p:cNvPr>
                <p:cNvSpPr/>
                <p:nvPr/>
              </p:nvSpPr>
              <p:spPr>
                <a:xfrm>
                  <a:off x="41317051" y="10178016"/>
                  <a:ext cx="269833" cy="152400"/>
                </a:xfrm>
                <a:custGeom>
                  <a:avLst/>
                  <a:gdLst>
                    <a:gd name="connsiteX0" fmla="*/ 0 w 269833"/>
                    <a:gd name="connsiteY0" fmla="*/ 0 h 152400"/>
                    <a:gd name="connsiteX1" fmla="*/ 269834 w 269833"/>
                    <a:gd name="connsiteY1" fmla="*/ 0 h 152400"/>
                    <a:gd name="connsiteX2" fmla="*/ 269834 w 269833"/>
                    <a:gd name="connsiteY2" fmla="*/ 152400 h 152400"/>
                    <a:gd name="connsiteX3" fmla="*/ 0 w 269833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9833" h="152400">
                      <a:moveTo>
                        <a:pt x="0" y="0"/>
                      </a:moveTo>
                      <a:lnTo>
                        <a:pt x="269834" y="0"/>
                      </a:lnTo>
                      <a:lnTo>
                        <a:pt x="269834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1">
                  <a:extLst>
                    <a:ext uri="{FF2B5EF4-FFF2-40B4-BE49-F238E27FC236}">
                      <a16:creationId xmlns:a16="http://schemas.microsoft.com/office/drawing/2014/main" id="{982029CC-0E82-657C-7F22-DD432EB65B7B}"/>
                    </a:ext>
                  </a:extLst>
                </p:cNvPr>
                <p:cNvSpPr/>
                <p:nvPr/>
              </p:nvSpPr>
              <p:spPr>
                <a:xfrm>
                  <a:off x="41014537" y="10178016"/>
                  <a:ext cx="267481" cy="152400"/>
                </a:xfrm>
                <a:custGeom>
                  <a:avLst/>
                  <a:gdLst>
                    <a:gd name="connsiteX0" fmla="*/ 0 w 267481"/>
                    <a:gd name="connsiteY0" fmla="*/ 0 h 152400"/>
                    <a:gd name="connsiteX1" fmla="*/ 267481 w 267481"/>
                    <a:gd name="connsiteY1" fmla="*/ 0 h 152400"/>
                    <a:gd name="connsiteX2" fmla="*/ 267481 w 267481"/>
                    <a:gd name="connsiteY2" fmla="*/ 152400 h 152400"/>
                    <a:gd name="connsiteX3" fmla="*/ 0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32">
                  <a:extLst>
                    <a:ext uri="{FF2B5EF4-FFF2-40B4-BE49-F238E27FC236}">
                      <a16:creationId xmlns:a16="http://schemas.microsoft.com/office/drawing/2014/main" id="{95C17AE5-5CCB-F81E-08D3-EA44616D9110}"/>
                    </a:ext>
                  </a:extLst>
                </p:cNvPr>
                <p:cNvSpPr/>
                <p:nvPr/>
              </p:nvSpPr>
              <p:spPr>
                <a:xfrm>
                  <a:off x="40709071" y="10178016"/>
                  <a:ext cx="267481" cy="152400"/>
                </a:xfrm>
                <a:custGeom>
                  <a:avLst/>
                  <a:gdLst>
                    <a:gd name="connsiteX0" fmla="*/ 1 w 267481"/>
                    <a:gd name="connsiteY0" fmla="*/ 0 h 152400"/>
                    <a:gd name="connsiteX1" fmla="*/ 267482 w 267481"/>
                    <a:gd name="connsiteY1" fmla="*/ 0 h 152400"/>
                    <a:gd name="connsiteX2" fmla="*/ 267482 w 267481"/>
                    <a:gd name="connsiteY2" fmla="*/ 152400 h 152400"/>
                    <a:gd name="connsiteX3" fmla="*/ 1 w 267481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152400">
                      <a:moveTo>
                        <a:pt x="1" y="0"/>
                      </a:moveTo>
                      <a:lnTo>
                        <a:pt x="267482" y="0"/>
                      </a:lnTo>
                      <a:lnTo>
                        <a:pt x="267482" y="152400"/>
                      </a:lnTo>
                      <a:lnTo>
                        <a:pt x="1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6" name="Freeform: Shape 633">
                <a:extLst>
                  <a:ext uri="{FF2B5EF4-FFF2-40B4-BE49-F238E27FC236}">
                    <a16:creationId xmlns:a16="http://schemas.microsoft.com/office/drawing/2014/main" id="{CED2C5C3-3A71-ACD9-FFF6-911A75F84E0D}"/>
                  </a:ext>
                </a:extLst>
              </p:cNvPr>
              <p:cNvSpPr/>
              <p:nvPr/>
            </p:nvSpPr>
            <p:spPr>
              <a:xfrm>
                <a:off x="41018062" y="10749516"/>
                <a:ext cx="264004" cy="152400"/>
              </a:xfrm>
              <a:custGeom>
                <a:avLst/>
                <a:gdLst>
                  <a:gd name="connsiteX0" fmla="*/ 0 w 264004"/>
                  <a:gd name="connsiteY0" fmla="*/ 0 h 152400"/>
                  <a:gd name="connsiteX1" fmla="*/ 264005 w 264004"/>
                  <a:gd name="connsiteY1" fmla="*/ 0 h 152400"/>
                  <a:gd name="connsiteX2" fmla="*/ 264005 w 264004"/>
                  <a:gd name="connsiteY2" fmla="*/ 152400 h 152400"/>
                  <a:gd name="connsiteX3" fmla="*/ 0 w 264004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4004" h="152400">
                    <a:moveTo>
                      <a:pt x="0" y="0"/>
                    </a:moveTo>
                    <a:lnTo>
                      <a:pt x="264005" y="0"/>
                    </a:lnTo>
                    <a:lnTo>
                      <a:pt x="264005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634">
                <a:extLst>
                  <a:ext uri="{FF2B5EF4-FFF2-40B4-BE49-F238E27FC236}">
                    <a16:creationId xmlns:a16="http://schemas.microsoft.com/office/drawing/2014/main" id="{039B802F-A9E5-19EB-EBD6-366A94DE17EB}"/>
                  </a:ext>
                </a:extLst>
              </p:cNvPr>
              <p:cNvSpPr/>
              <p:nvPr/>
            </p:nvSpPr>
            <p:spPr>
              <a:xfrm>
                <a:off x="41320385" y="11321016"/>
                <a:ext cx="267452" cy="152400"/>
              </a:xfrm>
              <a:custGeom>
                <a:avLst/>
                <a:gdLst>
                  <a:gd name="connsiteX0" fmla="*/ 0 w 267452"/>
                  <a:gd name="connsiteY0" fmla="*/ 0 h 152400"/>
                  <a:gd name="connsiteX1" fmla="*/ 267452 w 267452"/>
                  <a:gd name="connsiteY1" fmla="*/ 0 h 152400"/>
                  <a:gd name="connsiteX2" fmla="*/ 267452 w 267452"/>
                  <a:gd name="connsiteY2" fmla="*/ 152400 h 152400"/>
                  <a:gd name="connsiteX3" fmla="*/ 0 w 267452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52" h="152400">
                    <a:moveTo>
                      <a:pt x="0" y="0"/>
                    </a:moveTo>
                    <a:lnTo>
                      <a:pt x="267452" y="0"/>
                    </a:lnTo>
                    <a:lnTo>
                      <a:pt x="267452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8" name="Graphic 6" descr="A city block">
                <a:extLst>
                  <a:ext uri="{FF2B5EF4-FFF2-40B4-BE49-F238E27FC236}">
                    <a16:creationId xmlns:a16="http://schemas.microsoft.com/office/drawing/2014/main" id="{63A9944B-D9A2-F82E-44F6-76ABBDD4451B}"/>
                  </a:ext>
                </a:extLst>
              </p:cNvPr>
              <p:cNvGrpSpPr/>
              <p:nvPr/>
            </p:nvGrpSpPr>
            <p:grpSpPr>
              <a:xfrm>
                <a:off x="40709833" y="11035266"/>
                <a:ext cx="1239154" cy="152400"/>
                <a:chOff x="40709833" y="11035266"/>
                <a:chExt cx="1239154" cy="152400"/>
              </a:xfrm>
              <a:solidFill>
                <a:srgbClr val="E6E6E6"/>
              </a:solidFill>
            </p:grpSpPr>
            <p:sp>
              <p:nvSpPr>
                <p:cNvPr id="60" name="Freeform: Shape 636">
                  <a:extLst>
                    <a:ext uri="{FF2B5EF4-FFF2-40B4-BE49-F238E27FC236}">
                      <a16:creationId xmlns:a16="http://schemas.microsoft.com/office/drawing/2014/main" id="{DDC29316-6E25-6670-61E4-B12BD1CA716F}"/>
                    </a:ext>
                  </a:extLst>
                </p:cNvPr>
                <p:cNvSpPr/>
                <p:nvPr/>
              </p:nvSpPr>
              <p:spPr>
                <a:xfrm>
                  <a:off x="41317051" y="11035266"/>
                  <a:ext cx="631936" cy="152400"/>
                </a:xfrm>
                <a:custGeom>
                  <a:avLst/>
                  <a:gdLst>
                    <a:gd name="connsiteX0" fmla="*/ 0 w 631936"/>
                    <a:gd name="connsiteY0" fmla="*/ 0 h 152400"/>
                    <a:gd name="connsiteX1" fmla="*/ 631936 w 631936"/>
                    <a:gd name="connsiteY1" fmla="*/ 0 h 152400"/>
                    <a:gd name="connsiteX2" fmla="*/ 631936 w 631936"/>
                    <a:gd name="connsiteY2" fmla="*/ 152400 h 152400"/>
                    <a:gd name="connsiteX3" fmla="*/ 0 w 631936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1936" h="152400">
                      <a:moveTo>
                        <a:pt x="0" y="0"/>
                      </a:moveTo>
                      <a:lnTo>
                        <a:pt x="631936" y="0"/>
                      </a:lnTo>
                      <a:lnTo>
                        <a:pt x="631936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" name="Freeform: Shape 637">
                  <a:extLst>
                    <a:ext uri="{FF2B5EF4-FFF2-40B4-BE49-F238E27FC236}">
                      <a16:creationId xmlns:a16="http://schemas.microsoft.com/office/drawing/2014/main" id="{71F3C715-A8E0-C4B3-86BC-913D8F1B3CA8}"/>
                    </a:ext>
                  </a:extLst>
                </p:cNvPr>
                <p:cNvSpPr/>
                <p:nvPr/>
              </p:nvSpPr>
              <p:spPr>
                <a:xfrm>
                  <a:off x="41018062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" name="Freeform: Shape 638">
                  <a:extLst>
                    <a:ext uri="{FF2B5EF4-FFF2-40B4-BE49-F238E27FC236}">
                      <a16:creationId xmlns:a16="http://schemas.microsoft.com/office/drawing/2014/main" id="{0DC3DED4-6892-6A8C-8717-1AAD9E843A23}"/>
                    </a:ext>
                  </a:extLst>
                </p:cNvPr>
                <p:cNvSpPr/>
                <p:nvPr/>
              </p:nvSpPr>
              <p:spPr>
                <a:xfrm>
                  <a:off x="40709833" y="11035266"/>
                  <a:ext cx="264004" cy="152400"/>
                </a:xfrm>
                <a:custGeom>
                  <a:avLst/>
                  <a:gdLst>
                    <a:gd name="connsiteX0" fmla="*/ 0 w 264004"/>
                    <a:gd name="connsiteY0" fmla="*/ 0 h 152400"/>
                    <a:gd name="connsiteX1" fmla="*/ 264005 w 264004"/>
                    <a:gd name="connsiteY1" fmla="*/ 0 h 152400"/>
                    <a:gd name="connsiteX2" fmla="*/ 264005 w 264004"/>
                    <a:gd name="connsiteY2" fmla="*/ 152400 h 152400"/>
                    <a:gd name="connsiteX3" fmla="*/ 0 w 264004"/>
                    <a:gd name="connsiteY3" fmla="*/ 152400 h 152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4004" h="152400">
                      <a:moveTo>
                        <a:pt x="0" y="0"/>
                      </a:moveTo>
                      <a:lnTo>
                        <a:pt x="264005" y="0"/>
                      </a:lnTo>
                      <a:lnTo>
                        <a:pt x="264005" y="152400"/>
                      </a:lnTo>
                      <a:lnTo>
                        <a:pt x="0" y="15240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9" name="Freeform: Shape 639">
                <a:extLst>
                  <a:ext uri="{FF2B5EF4-FFF2-40B4-BE49-F238E27FC236}">
                    <a16:creationId xmlns:a16="http://schemas.microsoft.com/office/drawing/2014/main" id="{003D60C7-80D1-056D-39C9-A9227BAA7CDB}"/>
                  </a:ext>
                </a:extLst>
              </p:cNvPr>
              <p:cNvSpPr/>
              <p:nvPr/>
            </p:nvSpPr>
            <p:spPr>
              <a:xfrm>
                <a:off x="41014537" y="11319968"/>
                <a:ext cx="267481" cy="439197"/>
              </a:xfrm>
              <a:custGeom>
                <a:avLst/>
                <a:gdLst>
                  <a:gd name="connsiteX0" fmla="*/ 0 w 267481"/>
                  <a:gd name="connsiteY0" fmla="*/ 0 h 439197"/>
                  <a:gd name="connsiteX1" fmla="*/ 267481 w 267481"/>
                  <a:gd name="connsiteY1" fmla="*/ 0 h 439197"/>
                  <a:gd name="connsiteX2" fmla="*/ 267481 w 267481"/>
                  <a:gd name="connsiteY2" fmla="*/ 439198 h 439197"/>
                  <a:gd name="connsiteX3" fmla="*/ 0 w 267481"/>
                  <a:gd name="connsiteY3" fmla="*/ 439198 h 439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481" h="439197">
                    <a:moveTo>
                      <a:pt x="0" y="0"/>
                    </a:moveTo>
                    <a:lnTo>
                      <a:pt x="267481" y="0"/>
                    </a:lnTo>
                    <a:lnTo>
                      <a:pt x="267481" y="439198"/>
                    </a:lnTo>
                    <a:lnTo>
                      <a:pt x="0" y="439198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" name="Graphic 6" descr="A city block">
              <a:extLst>
                <a:ext uri="{FF2B5EF4-FFF2-40B4-BE49-F238E27FC236}">
                  <a16:creationId xmlns:a16="http://schemas.microsoft.com/office/drawing/2014/main" id="{FF29A3E3-71E5-9E7E-BA14-9D614513829E}"/>
                </a:ext>
              </a:extLst>
            </p:cNvPr>
            <p:cNvGrpSpPr/>
            <p:nvPr/>
          </p:nvGrpSpPr>
          <p:grpSpPr>
            <a:xfrm>
              <a:off x="42175826" y="8621031"/>
              <a:ext cx="2857500" cy="3138135"/>
              <a:chOff x="42175826" y="8621031"/>
              <a:chExt cx="2857500" cy="3138135"/>
            </a:xfrm>
          </p:grpSpPr>
          <p:sp>
            <p:nvSpPr>
              <p:cNvPr id="25" name="Freeform: Shape 641">
                <a:extLst>
                  <a:ext uri="{FF2B5EF4-FFF2-40B4-BE49-F238E27FC236}">
                    <a16:creationId xmlns:a16="http://schemas.microsoft.com/office/drawing/2014/main" id="{A0FAD203-B0F9-0E2E-2560-3E9EF2B55A57}"/>
                  </a:ext>
                </a:extLst>
              </p:cNvPr>
              <p:cNvSpPr/>
              <p:nvPr/>
            </p:nvSpPr>
            <p:spPr>
              <a:xfrm>
                <a:off x="42175826" y="8621031"/>
                <a:ext cx="2857500" cy="3138134"/>
              </a:xfrm>
              <a:custGeom>
                <a:avLst/>
                <a:gdLst>
                  <a:gd name="connsiteX0" fmla="*/ 1718404 w 2857500"/>
                  <a:gd name="connsiteY0" fmla="*/ 0 h 3138134"/>
                  <a:gd name="connsiteX1" fmla="*/ 1718404 w 2857500"/>
                  <a:gd name="connsiteY1" fmla="*/ 1423635 h 3138134"/>
                  <a:gd name="connsiteX2" fmla="*/ 2857500 w 2857500"/>
                  <a:gd name="connsiteY2" fmla="*/ 1423635 h 3138134"/>
                  <a:gd name="connsiteX3" fmla="*/ 2857500 w 2857500"/>
                  <a:gd name="connsiteY3" fmla="*/ 3138135 h 3138134"/>
                  <a:gd name="connsiteX4" fmla="*/ 0 w 2857500"/>
                  <a:gd name="connsiteY4" fmla="*/ 3138135 h 3138134"/>
                  <a:gd name="connsiteX5" fmla="*/ 0 w 2857500"/>
                  <a:gd name="connsiteY5" fmla="*/ 0 h 3138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57500" h="3138134">
                    <a:moveTo>
                      <a:pt x="1718404" y="0"/>
                    </a:moveTo>
                    <a:lnTo>
                      <a:pt x="1718404" y="1423635"/>
                    </a:lnTo>
                    <a:lnTo>
                      <a:pt x="2857500" y="1423635"/>
                    </a:lnTo>
                    <a:lnTo>
                      <a:pt x="2857500" y="3138135"/>
                    </a:lnTo>
                    <a:lnTo>
                      <a:pt x="0" y="31381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6" name="Graphic 6" descr="A city block">
                <a:extLst>
                  <a:ext uri="{FF2B5EF4-FFF2-40B4-BE49-F238E27FC236}">
                    <a16:creationId xmlns:a16="http://schemas.microsoft.com/office/drawing/2014/main" id="{9F6F436A-501F-D12E-5B41-0C772323BA55}"/>
                  </a:ext>
                </a:extLst>
              </p:cNvPr>
              <p:cNvGrpSpPr/>
              <p:nvPr/>
            </p:nvGrpSpPr>
            <p:grpSpPr>
              <a:xfrm>
                <a:off x="42556730" y="9320766"/>
                <a:ext cx="1333519" cy="282482"/>
                <a:chOff x="42556730" y="9320766"/>
                <a:chExt cx="1333519" cy="282482"/>
              </a:xfrm>
              <a:solidFill>
                <a:srgbClr val="D2D2D2"/>
              </a:solidFill>
            </p:grpSpPr>
            <p:sp>
              <p:nvSpPr>
                <p:cNvPr id="46" name="Freeform: Shape 643">
                  <a:extLst>
                    <a:ext uri="{FF2B5EF4-FFF2-40B4-BE49-F238E27FC236}">
                      <a16:creationId xmlns:a16="http://schemas.microsoft.com/office/drawing/2014/main" id="{2DE478B3-EABE-4380-12C6-60B8BCA632F5}"/>
                    </a:ext>
                  </a:extLst>
                </p:cNvPr>
                <p:cNvSpPr/>
                <p:nvPr/>
              </p:nvSpPr>
              <p:spPr>
                <a:xfrm>
                  <a:off x="42556730" y="9320766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644">
                  <a:extLst>
                    <a:ext uri="{FF2B5EF4-FFF2-40B4-BE49-F238E27FC236}">
                      <a16:creationId xmlns:a16="http://schemas.microsoft.com/office/drawing/2014/main" id="{F23DE79B-A3B1-68D1-2196-D24E6536AE3E}"/>
                    </a:ext>
                  </a:extLst>
                </p:cNvPr>
                <p:cNvSpPr/>
                <p:nvPr/>
              </p:nvSpPr>
              <p:spPr>
                <a:xfrm>
                  <a:off x="42937730" y="9320766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645">
                  <a:extLst>
                    <a:ext uri="{FF2B5EF4-FFF2-40B4-BE49-F238E27FC236}">
                      <a16:creationId xmlns:a16="http://schemas.microsoft.com/office/drawing/2014/main" id="{7010A5C5-CA6F-2EDD-0D6D-8A3483E992CB}"/>
                    </a:ext>
                  </a:extLst>
                </p:cNvPr>
                <p:cNvSpPr/>
                <p:nvPr/>
              </p:nvSpPr>
              <p:spPr>
                <a:xfrm>
                  <a:off x="43321588" y="9320766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1 w 568661"/>
                    <a:gd name="connsiteY1" fmla="*/ 0 h 282482"/>
                    <a:gd name="connsiteX2" fmla="*/ 568661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1" y="0"/>
                      </a:lnTo>
                      <a:lnTo>
                        <a:pt x="56866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7" name="Graphic 6" descr="A city block">
                <a:extLst>
                  <a:ext uri="{FF2B5EF4-FFF2-40B4-BE49-F238E27FC236}">
                    <a16:creationId xmlns:a16="http://schemas.microsoft.com/office/drawing/2014/main" id="{E84A4880-E8D1-EE51-638B-461205802104}"/>
                  </a:ext>
                </a:extLst>
              </p:cNvPr>
              <p:cNvGrpSpPr/>
              <p:nvPr/>
            </p:nvGrpSpPr>
            <p:grpSpPr>
              <a:xfrm>
                <a:off x="44195792" y="10905183"/>
                <a:ext cx="267481" cy="564965"/>
                <a:chOff x="44195792" y="10905183"/>
                <a:chExt cx="267481" cy="564965"/>
              </a:xfrm>
            </p:grpSpPr>
            <p:sp>
              <p:nvSpPr>
                <p:cNvPr id="44" name="Freeform: Shape 647">
                  <a:extLst>
                    <a:ext uri="{FF2B5EF4-FFF2-40B4-BE49-F238E27FC236}">
                      <a16:creationId xmlns:a16="http://schemas.microsoft.com/office/drawing/2014/main" id="{EE385333-7F5A-01FB-7A21-3D8DDE8E6A32}"/>
                    </a:ext>
                  </a:extLst>
                </p:cNvPr>
                <p:cNvSpPr/>
                <p:nvPr/>
              </p:nvSpPr>
              <p:spPr>
                <a:xfrm>
                  <a:off x="44195792" y="109051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648">
                  <a:extLst>
                    <a:ext uri="{FF2B5EF4-FFF2-40B4-BE49-F238E27FC236}">
                      <a16:creationId xmlns:a16="http://schemas.microsoft.com/office/drawing/2014/main" id="{036E6130-BD3C-0737-68F2-7412EAA9F6CB}"/>
                    </a:ext>
                  </a:extLst>
                </p:cNvPr>
                <p:cNvSpPr/>
                <p:nvPr/>
              </p:nvSpPr>
              <p:spPr>
                <a:xfrm>
                  <a:off x="44195792" y="11187666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1 w 267481"/>
                    <a:gd name="connsiteY1" fmla="*/ 0 h 282482"/>
                    <a:gd name="connsiteX2" fmla="*/ 267481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1" y="0"/>
                      </a:lnTo>
                      <a:lnTo>
                        <a:pt x="26748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6" descr="A city block">
                <a:extLst>
                  <a:ext uri="{FF2B5EF4-FFF2-40B4-BE49-F238E27FC236}">
                    <a16:creationId xmlns:a16="http://schemas.microsoft.com/office/drawing/2014/main" id="{2AA1708C-DB4B-6CAC-6AB6-EBCA8AB33424}"/>
                  </a:ext>
                </a:extLst>
              </p:cNvPr>
              <p:cNvGrpSpPr/>
              <p:nvPr/>
            </p:nvGrpSpPr>
            <p:grpSpPr>
              <a:xfrm>
                <a:off x="44579650" y="10905183"/>
                <a:ext cx="282911" cy="564965"/>
                <a:chOff x="44579650" y="10905183"/>
                <a:chExt cx="282911" cy="564965"/>
              </a:xfrm>
            </p:grpSpPr>
            <p:sp>
              <p:nvSpPr>
                <p:cNvPr id="42" name="Freeform: Shape 650">
                  <a:extLst>
                    <a:ext uri="{FF2B5EF4-FFF2-40B4-BE49-F238E27FC236}">
                      <a16:creationId xmlns:a16="http://schemas.microsoft.com/office/drawing/2014/main" id="{300078A5-1749-46A1-F98B-F4D78FA45023}"/>
                    </a:ext>
                  </a:extLst>
                </p:cNvPr>
                <p:cNvSpPr/>
                <p:nvPr/>
              </p:nvSpPr>
              <p:spPr>
                <a:xfrm>
                  <a:off x="44579650" y="10905183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651">
                  <a:extLst>
                    <a:ext uri="{FF2B5EF4-FFF2-40B4-BE49-F238E27FC236}">
                      <a16:creationId xmlns:a16="http://schemas.microsoft.com/office/drawing/2014/main" id="{66B73481-E3D9-AC01-25B3-57F8E3B2F144}"/>
                    </a:ext>
                  </a:extLst>
                </p:cNvPr>
                <p:cNvSpPr/>
                <p:nvPr/>
              </p:nvSpPr>
              <p:spPr>
                <a:xfrm>
                  <a:off x="44579650" y="11187666"/>
                  <a:ext cx="282911" cy="282482"/>
                </a:xfrm>
                <a:custGeom>
                  <a:avLst/>
                  <a:gdLst>
                    <a:gd name="connsiteX0" fmla="*/ 0 w 282911"/>
                    <a:gd name="connsiteY0" fmla="*/ 0 h 282482"/>
                    <a:gd name="connsiteX1" fmla="*/ 282912 w 282911"/>
                    <a:gd name="connsiteY1" fmla="*/ 0 h 282482"/>
                    <a:gd name="connsiteX2" fmla="*/ 282912 w 282911"/>
                    <a:gd name="connsiteY2" fmla="*/ 282483 h 282482"/>
                    <a:gd name="connsiteX3" fmla="*/ 0 w 28291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2911" h="282482">
                      <a:moveTo>
                        <a:pt x="0" y="0"/>
                      </a:moveTo>
                      <a:lnTo>
                        <a:pt x="282912" y="0"/>
                      </a:lnTo>
                      <a:lnTo>
                        <a:pt x="28291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9" name="Graphic 6" descr="A city block">
                <a:extLst>
                  <a:ext uri="{FF2B5EF4-FFF2-40B4-BE49-F238E27FC236}">
                    <a16:creationId xmlns:a16="http://schemas.microsoft.com/office/drawing/2014/main" id="{9258B49D-813D-0AC6-A2E2-C092ECCD4F9D}"/>
                  </a:ext>
                </a:extLst>
              </p:cNvPr>
              <p:cNvGrpSpPr/>
              <p:nvPr/>
            </p:nvGrpSpPr>
            <p:grpSpPr>
              <a:xfrm>
                <a:off x="42556730" y="11194200"/>
                <a:ext cx="267481" cy="564965"/>
                <a:chOff x="42556730" y="11194200"/>
                <a:chExt cx="267481" cy="564965"/>
              </a:xfrm>
            </p:grpSpPr>
            <p:sp>
              <p:nvSpPr>
                <p:cNvPr id="40" name="Freeform: Shape 653">
                  <a:extLst>
                    <a:ext uri="{FF2B5EF4-FFF2-40B4-BE49-F238E27FC236}">
                      <a16:creationId xmlns:a16="http://schemas.microsoft.com/office/drawing/2014/main" id="{6454027D-BFC0-7007-9EA3-50154E81A2BF}"/>
                    </a:ext>
                  </a:extLst>
                </p:cNvPr>
                <p:cNvSpPr/>
                <p:nvPr/>
              </p:nvSpPr>
              <p:spPr>
                <a:xfrm>
                  <a:off x="42556730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654">
                  <a:extLst>
                    <a:ext uri="{FF2B5EF4-FFF2-40B4-BE49-F238E27FC236}">
                      <a16:creationId xmlns:a16="http://schemas.microsoft.com/office/drawing/2014/main" id="{6B136644-1AE7-2E9F-AC24-63B609DE9E52}"/>
                    </a:ext>
                  </a:extLst>
                </p:cNvPr>
                <p:cNvSpPr/>
                <p:nvPr/>
              </p:nvSpPr>
              <p:spPr>
                <a:xfrm>
                  <a:off x="42556730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" name="Graphic 6" descr="A city block">
                <a:extLst>
                  <a:ext uri="{FF2B5EF4-FFF2-40B4-BE49-F238E27FC236}">
                    <a16:creationId xmlns:a16="http://schemas.microsoft.com/office/drawing/2014/main" id="{EDA266FD-E4CA-8224-BA87-BDC1A7DA4C71}"/>
                  </a:ext>
                </a:extLst>
              </p:cNvPr>
              <p:cNvGrpSpPr/>
              <p:nvPr/>
            </p:nvGrpSpPr>
            <p:grpSpPr>
              <a:xfrm>
                <a:off x="42937730" y="11194200"/>
                <a:ext cx="267481" cy="564965"/>
                <a:chOff x="42937730" y="11194200"/>
                <a:chExt cx="267481" cy="564965"/>
              </a:xfrm>
            </p:grpSpPr>
            <p:sp>
              <p:nvSpPr>
                <p:cNvPr id="38" name="Freeform: Shape 656">
                  <a:extLst>
                    <a:ext uri="{FF2B5EF4-FFF2-40B4-BE49-F238E27FC236}">
                      <a16:creationId xmlns:a16="http://schemas.microsoft.com/office/drawing/2014/main" id="{D690022C-5867-616F-1FD6-9EDB32ADD2A7}"/>
                    </a:ext>
                  </a:extLst>
                </p:cNvPr>
                <p:cNvSpPr/>
                <p:nvPr/>
              </p:nvSpPr>
              <p:spPr>
                <a:xfrm>
                  <a:off x="42937730" y="11194200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657">
                  <a:extLst>
                    <a:ext uri="{FF2B5EF4-FFF2-40B4-BE49-F238E27FC236}">
                      <a16:creationId xmlns:a16="http://schemas.microsoft.com/office/drawing/2014/main" id="{24E14399-0C3F-A10D-963F-0B70002F7BD9}"/>
                    </a:ext>
                  </a:extLst>
                </p:cNvPr>
                <p:cNvSpPr/>
                <p:nvPr/>
              </p:nvSpPr>
              <p:spPr>
                <a:xfrm>
                  <a:off x="42937730" y="11476683"/>
                  <a:ext cx="267481" cy="282482"/>
                </a:xfrm>
                <a:custGeom>
                  <a:avLst/>
                  <a:gdLst>
                    <a:gd name="connsiteX0" fmla="*/ 0 w 267481"/>
                    <a:gd name="connsiteY0" fmla="*/ 0 h 282482"/>
                    <a:gd name="connsiteX1" fmla="*/ 267482 w 267481"/>
                    <a:gd name="connsiteY1" fmla="*/ 0 h 282482"/>
                    <a:gd name="connsiteX2" fmla="*/ 267482 w 267481"/>
                    <a:gd name="connsiteY2" fmla="*/ 282483 h 282482"/>
                    <a:gd name="connsiteX3" fmla="*/ 0 w 26748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7481" h="282482">
                      <a:moveTo>
                        <a:pt x="0" y="0"/>
                      </a:moveTo>
                      <a:lnTo>
                        <a:pt x="267482" y="0"/>
                      </a:lnTo>
                      <a:lnTo>
                        <a:pt x="267482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" name="Graphic 6" descr="A city block">
                <a:extLst>
                  <a:ext uri="{FF2B5EF4-FFF2-40B4-BE49-F238E27FC236}">
                    <a16:creationId xmlns:a16="http://schemas.microsoft.com/office/drawing/2014/main" id="{7EAB6D9E-F13C-E653-6539-07AB496DE2C0}"/>
                  </a:ext>
                </a:extLst>
              </p:cNvPr>
              <p:cNvGrpSpPr/>
              <p:nvPr/>
            </p:nvGrpSpPr>
            <p:grpSpPr>
              <a:xfrm>
                <a:off x="43321588" y="11194200"/>
                <a:ext cx="568661" cy="564965"/>
                <a:chOff x="43321588" y="11194200"/>
                <a:chExt cx="568661" cy="564965"/>
              </a:xfrm>
            </p:grpSpPr>
            <p:sp>
              <p:nvSpPr>
                <p:cNvPr id="36" name="Freeform: Shape 659">
                  <a:extLst>
                    <a:ext uri="{FF2B5EF4-FFF2-40B4-BE49-F238E27FC236}">
                      <a16:creationId xmlns:a16="http://schemas.microsoft.com/office/drawing/2014/main" id="{C793BA72-AD6F-7AEA-60DD-7CD0D765995E}"/>
                    </a:ext>
                  </a:extLst>
                </p:cNvPr>
                <p:cNvSpPr/>
                <p:nvPr/>
              </p:nvSpPr>
              <p:spPr>
                <a:xfrm>
                  <a:off x="43321588" y="11194200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1 w 568661"/>
                    <a:gd name="connsiteY1" fmla="*/ 0 h 282482"/>
                    <a:gd name="connsiteX2" fmla="*/ 568661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1" y="0"/>
                      </a:lnTo>
                      <a:lnTo>
                        <a:pt x="56866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73737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660">
                  <a:extLst>
                    <a:ext uri="{FF2B5EF4-FFF2-40B4-BE49-F238E27FC236}">
                      <a16:creationId xmlns:a16="http://schemas.microsoft.com/office/drawing/2014/main" id="{5B7DD5B7-6754-9D53-0C1E-C4ACF77D3D86}"/>
                    </a:ext>
                  </a:extLst>
                </p:cNvPr>
                <p:cNvSpPr/>
                <p:nvPr/>
              </p:nvSpPr>
              <p:spPr>
                <a:xfrm>
                  <a:off x="43321588" y="11476683"/>
                  <a:ext cx="568661" cy="282482"/>
                </a:xfrm>
                <a:custGeom>
                  <a:avLst/>
                  <a:gdLst>
                    <a:gd name="connsiteX0" fmla="*/ 0 w 568661"/>
                    <a:gd name="connsiteY0" fmla="*/ 0 h 282482"/>
                    <a:gd name="connsiteX1" fmla="*/ 568661 w 568661"/>
                    <a:gd name="connsiteY1" fmla="*/ 0 h 282482"/>
                    <a:gd name="connsiteX2" fmla="*/ 568661 w 568661"/>
                    <a:gd name="connsiteY2" fmla="*/ 282483 h 282482"/>
                    <a:gd name="connsiteX3" fmla="*/ 0 w 568661"/>
                    <a:gd name="connsiteY3" fmla="*/ 282483 h 28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8661" h="282482">
                      <a:moveTo>
                        <a:pt x="0" y="0"/>
                      </a:moveTo>
                      <a:lnTo>
                        <a:pt x="568661" y="0"/>
                      </a:lnTo>
                      <a:lnTo>
                        <a:pt x="568661" y="282483"/>
                      </a:lnTo>
                      <a:lnTo>
                        <a:pt x="0" y="282483"/>
                      </a:lnTo>
                      <a:close/>
                    </a:path>
                  </a:pathLst>
                </a:custGeom>
                <a:solidFill>
                  <a:srgbClr val="D2D2D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2" name="Freeform: Shape 661">
                <a:extLst>
                  <a:ext uri="{FF2B5EF4-FFF2-40B4-BE49-F238E27FC236}">
                    <a16:creationId xmlns:a16="http://schemas.microsoft.com/office/drawing/2014/main" id="{FE275DAB-D20A-8D5A-DF54-F6BB384F588A}"/>
                  </a:ext>
                </a:extLst>
              </p:cNvPr>
              <p:cNvSpPr/>
              <p:nvPr/>
            </p:nvSpPr>
            <p:spPr>
              <a:xfrm rot="-10800000">
                <a:off x="42556825" y="10616147"/>
                <a:ext cx="1333500" cy="285750"/>
              </a:xfrm>
              <a:custGeom>
                <a:avLst/>
                <a:gdLst>
                  <a:gd name="connsiteX0" fmla="*/ 0 w 1333500"/>
                  <a:gd name="connsiteY0" fmla="*/ 0 h 285750"/>
                  <a:gd name="connsiteX1" fmla="*/ 1333500 w 1333500"/>
                  <a:gd name="connsiteY1" fmla="*/ 0 h 285750"/>
                  <a:gd name="connsiteX2" fmla="*/ 1333500 w 1333500"/>
                  <a:gd name="connsiteY2" fmla="*/ 285750 h 285750"/>
                  <a:gd name="connsiteX3" fmla="*/ 0 w 133350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662">
                <a:extLst>
                  <a:ext uri="{FF2B5EF4-FFF2-40B4-BE49-F238E27FC236}">
                    <a16:creationId xmlns:a16="http://schemas.microsoft.com/office/drawing/2014/main" id="{C26148D4-C79C-6D07-8D6F-DE3B8A3B751D}"/>
                  </a:ext>
                </a:extLst>
              </p:cNvPr>
              <p:cNvSpPr/>
              <p:nvPr/>
            </p:nvSpPr>
            <p:spPr>
              <a:xfrm rot="-10800000">
                <a:off x="42556825" y="10044647"/>
                <a:ext cx="1333500" cy="285750"/>
              </a:xfrm>
              <a:custGeom>
                <a:avLst/>
                <a:gdLst>
                  <a:gd name="connsiteX0" fmla="*/ 0 w 1333500"/>
                  <a:gd name="connsiteY0" fmla="*/ 0 h 285750"/>
                  <a:gd name="connsiteX1" fmla="*/ 1333500 w 1333500"/>
                  <a:gd name="connsiteY1" fmla="*/ 0 h 285750"/>
                  <a:gd name="connsiteX2" fmla="*/ 1333500 w 1333500"/>
                  <a:gd name="connsiteY2" fmla="*/ 285750 h 285750"/>
                  <a:gd name="connsiteX3" fmla="*/ 0 w 1333500"/>
                  <a:gd name="connsiteY3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2857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28575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D2D2D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663">
                <a:extLst>
                  <a:ext uri="{FF2B5EF4-FFF2-40B4-BE49-F238E27FC236}">
                    <a16:creationId xmlns:a16="http://schemas.microsoft.com/office/drawing/2014/main" id="{E81E31D6-B9D6-7258-1A4B-6F733F34BB13}"/>
                  </a:ext>
                </a:extLst>
              </p:cNvPr>
              <p:cNvSpPr/>
              <p:nvPr/>
            </p:nvSpPr>
            <p:spPr>
              <a:xfrm rot="-10800000">
                <a:off x="43128325" y="10520897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664">
                <a:extLst>
                  <a:ext uri="{FF2B5EF4-FFF2-40B4-BE49-F238E27FC236}">
                    <a16:creationId xmlns:a16="http://schemas.microsoft.com/office/drawing/2014/main" id="{8426D5AA-BD36-E0A5-D739-B5A7C72271D9}"/>
                  </a:ext>
                </a:extLst>
              </p:cNvPr>
              <p:cNvSpPr/>
              <p:nvPr/>
            </p:nvSpPr>
            <p:spPr>
              <a:xfrm rot="-10800000">
                <a:off x="43128325" y="9949397"/>
                <a:ext cx="1333500" cy="95250"/>
              </a:xfrm>
              <a:custGeom>
                <a:avLst/>
                <a:gdLst>
                  <a:gd name="connsiteX0" fmla="*/ 0 w 1333500"/>
                  <a:gd name="connsiteY0" fmla="*/ 0 h 95250"/>
                  <a:gd name="connsiteX1" fmla="*/ 1333500 w 1333500"/>
                  <a:gd name="connsiteY1" fmla="*/ 0 h 95250"/>
                  <a:gd name="connsiteX2" fmla="*/ 1333500 w 1333500"/>
                  <a:gd name="connsiteY2" fmla="*/ 95250 h 95250"/>
                  <a:gd name="connsiteX3" fmla="*/ 0 w 1333500"/>
                  <a:gd name="connsiteY3" fmla="*/ 9525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00" h="9525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5250"/>
                    </a:lnTo>
                    <a:lnTo>
                      <a:pt x="0" y="95250"/>
                    </a:lnTo>
                    <a:close/>
                  </a:path>
                </a:pathLst>
              </a:custGeom>
              <a:solidFill>
                <a:srgbClr val="73737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83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303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94656" y="1222315"/>
            <a:ext cx="22177866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3/ΕΚΤ+ - Ανάπτυξη των Ψηφιακών Δεξιοτήτων – ΑΠΟΤΕΛΕΣΜΑΤΑ</a:t>
            </a:r>
            <a:endParaRPr lang="el-GR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Ορθογώνιο 6"/>
          <p:cNvSpPr/>
          <p:nvPr/>
        </p:nvSpPr>
        <p:spPr>
          <a:xfrm>
            <a:off x="1318792" y="3316727"/>
            <a:ext cx="776552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 την υποστήριξη για δράσεις ψηφιακών δεξιοτήτων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για 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περισσότερες από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352 </a:t>
            </a: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δημόσιες διοικήσεις/υπηρεσίες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-1008411" y="7712162"/>
            <a:ext cx="1219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την κατάρτιση σε ψηφιακές δεξιότητες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περισσότερων από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92.560 απασχολούμενων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14136216" y="3107858"/>
            <a:ext cx="7704856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Δημιουργούμε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περισσότερους από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74.100 συμμετέχοντες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που αποκτούν εξειδίκευση αμέσως μετά τη λήξη της κατάρτισής τους</a:t>
            </a:r>
          </a:p>
        </p:txBody>
      </p:sp>
      <p:sp>
        <p:nvSpPr>
          <p:cNvPr id="10" name="Ορθογώνιο 9"/>
          <p:cNvSpPr/>
          <p:nvPr/>
        </p:nvSpPr>
        <p:spPr>
          <a:xfrm>
            <a:off x="15311006" y="7538995"/>
            <a:ext cx="612068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Περισσότερα </a:t>
            </a: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από</a:t>
            </a:r>
            <a:endParaRPr lang="el-GR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534.100 Άτομα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επωφελούνται από δράσεις προαγωγής 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ψηφιακών δεξιοτήτων</a:t>
            </a:r>
          </a:p>
        </p:txBody>
      </p:sp>
      <p:pic>
        <p:nvPicPr>
          <p:cNvPr id="1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55226" y="3577646"/>
            <a:ext cx="2302038" cy="12833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533756" y="8285610"/>
            <a:ext cx="1610572" cy="16310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075921" y="9354877"/>
            <a:ext cx="1330418" cy="1568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406339" y="4181562"/>
            <a:ext cx="1702081" cy="14523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6802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68045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763899" y="1673424"/>
            <a:ext cx="15475711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4/ΕΤΠΑ και 5/ ΕΚΤ+ – ΤΕΧΝΙΚΗ ΒΟΗΘΕΙΑ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2542928" y="4067168"/>
            <a:ext cx="82397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Ενέργειες  Επικοινωνίας &amp; Προβολής 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2542928" y="5716590"/>
            <a:ext cx="21372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l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Υποστήριξη της προετοιμασίας, της υλοποίησης, της παρακολούθησης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και των ελέγχων εφαρμογής του Προγράμματος</a:t>
            </a:r>
            <a:endParaRPr lang="el-GR" sz="40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Ορθογώνιο 8"/>
          <p:cNvSpPr/>
          <p:nvPr/>
        </p:nvSpPr>
        <p:spPr>
          <a:xfrm>
            <a:off x="2529246" y="8026148"/>
            <a:ext cx="2023424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Υποστήριξη δικαιούχων για τον σχεδιασμό και την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υλοποίηση δράσεων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του Προγράμματος </a:t>
            </a:r>
          </a:p>
        </p:txBody>
      </p:sp>
      <p:pic>
        <p:nvPicPr>
          <p:cNvPr id="10" name="Image" descr="Image"/>
          <p:cNvPicPr>
            <a:picLocks noChangeAspect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>
          <a:xfrm>
            <a:off x="733250" y="5331925"/>
            <a:ext cx="2079562" cy="1697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33318" y="3405627"/>
            <a:ext cx="2079494" cy="1859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39874" y="7434064"/>
            <a:ext cx="2304917" cy="182578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610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70573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1132371" y="1014740"/>
            <a:ext cx="20522280" cy="158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Προγραμματισμός Προσκλήσεων- Υποβολή προτάσεων στο Πρόγραμμα «Ψηφιακός Μετασχηματισμός» </a:t>
            </a: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2021-2027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1132371" y="2624505"/>
            <a:ext cx="9595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l-GR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Προτεραιότητες 1,2/ΕΤΠΑ</a:t>
            </a:r>
            <a:endParaRPr lang="el-GR" sz="3600" dirty="0"/>
          </a:p>
        </p:txBody>
      </p:sp>
      <p:graphicFrame>
        <p:nvGraphicFramePr>
          <p:cNvPr id="8" name="Πίνακα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20472"/>
              </p:ext>
            </p:extLst>
          </p:nvPr>
        </p:nvGraphicFramePr>
        <p:xfrm>
          <a:off x="1132371" y="3270836"/>
          <a:ext cx="21819580" cy="8997696"/>
        </p:xfrm>
        <a:graphic>
          <a:graphicData uri="http://schemas.openxmlformats.org/drawingml/2006/table">
            <a:tbl>
              <a:tblPr firstRow="1" bandRow="1">
                <a:tableStyleId>{C7B018BB-80A7-4F77-B60F-C8B233D01FF8}</a:tableStyleId>
              </a:tblPr>
              <a:tblGrid>
                <a:gridCol w="1002634">
                  <a:extLst>
                    <a:ext uri="{9D8B030D-6E8A-4147-A177-3AD203B41FA5}">
                      <a16:colId xmlns:a16="http://schemas.microsoft.com/office/drawing/2014/main" val="2725587382"/>
                    </a:ext>
                  </a:extLst>
                </a:gridCol>
                <a:gridCol w="8340394">
                  <a:extLst>
                    <a:ext uri="{9D8B030D-6E8A-4147-A177-3AD203B41FA5}">
                      <a16:colId xmlns:a16="http://schemas.microsoft.com/office/drawing/2014/main" val="3864989567"/>
                    </a:ext>
                  </a:extLst>
                </a:gridCol>
                <a:gridCol w="7289430">
                  <a:extLst>
                    <a:ext uri="{9D8B030D-6E8A-4147-A177-3AD203B41FA5}">
                      <a16:colId xmlns:a16="http://schemas.microsoft.com/office/drawing/2014/main" val="3704057442"/>
                    </a:ext>
                  </a:extLst>
                </a:gridCol>
                <a:gridCol w="5187122">
                  <a:extLst>
                    <a:ext uri="{9D8B030D-6E8A-4147-A177-3AD203B41FA5}">
                      <a16:colId xmlns:a16="http://schemas.microsoft.com/office/drawing/2014/main" val="1648073737"/>
                    </a:ext>
                  </a:extLst>
                </a:gridCol>
              </a:tblGrid>
              <a:tr h="898327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Α/Α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ΤΙΤΛΟΣ ΠΡΟΣΚΛΗΣΗΣ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ΣΥΓΧΡΗΜΑΤΟΔΟΤΟΥΜΕΝΗ ΔΗΜΟΣΙΑ ΔΑΠΑΝΗ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ΗΜΕΡ/ΝΙΑ ΕΝΑΡΞΗΣ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59430"/>
                  </a:ext>
                </a:extLst>
              </a:tr>
              <a:tr h="2214260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1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Ανάπτυξη Προηγμένων Ψηφιακών Εφαρμογών για τη Δημόσια Διοίκηση και την Υποστήριξη της Επιχειρηματικότητας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30.000.000</a:t>
                      </a:r>
                      <a:r>
                        <a:rPr lang="el-GR" sz="3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Δεκέμβριος 2022</a:t>
                      </a:r>
                      <a:endParaRPr lang="el-GR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8812923"/>
                  </a:ext>
                </a:extLst>
              </a:tr>
              <a:tr h="1682838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2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Ανάπτυξη Εφαρμογών και Εργαλείων για την Ανάπτυξη των Ψηφιακών Δεξιοτήτων 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3600" dirty="0" smtClean="0"/>
                        <a:t>15.000.000</a:t>
                      </a:r>
                      <a:r>
                        <a:rPr lang="el-GR" sz="3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el-GR" sz="3600" dirty="0" smtClean="0"/>
                    </a:p>
                    <a:p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Δεκέμβριος 2022</a:t>
                      </a:r>
                      <a:endParaRPr lang="el-GR" sz="3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8285858"/>
                  </a:ext>
                </a:extLst>
              </a:tr>
              <a:tr h="1833408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3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Ψηφιακός Μετασχηματισμός των ΟΤΑ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 smtClean="0">
                        <a:effectLst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3600" dirty="0" smtClean="0">
                          <a:effectLst/>
                        </a:rPr>
                        <a:t>220.000.000</a:t>
                      </a:r>
                      <a:r>
                        <a:rPr lang="el-GR" sz="3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el-GR" sz="36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l-G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dirty="0" smtClean="0">
                          <a:effectLst/>
                        </a:rPr>
                        <a:t>Νοέμβριος  2022</a:t>
                      </a:r>
                      <a:endParaRPr lang="el-G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6092852"/>
                  </a:ext>
                </a:extLst>
              </a:tr>
              <a:tr h="1833408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4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Δράσεις Ψηφιοποίησης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dirty="0" smtClean="0">
                        <a:effectLst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3600" dirty="0" smtClean="0">
                          <a:effectLst/>
                        </a:rPr>
                        <a:t>30.000.000</a:t>
                      </a:r>
                      <a:r>
                        <a:rPr lang="el-GR" sz="3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€</a:t>
                      </a:r>
                      <a:endParaRPr lang="el-GR" sz="36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l-G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dirty="0" smtClean="0">
                          <a:effectLst/>
                        </a:rPr>
                        <a:t>Νοέμβριος</a:t>
                      </a:r>
                      <a:r>
                        <a:rPr lang="el-GR" sz="3600" baseline="0" dirty="0" smtClean="0">
                          <a:effectLst/>
                        </a:rPr>
                        <a:t> </a:t>
                      </a:r>
                      <a:r>
                        <a:rPr lang="el-GR" sz="3600" dirty="0" smtClean="0">
                          <a:effectLst/>
                        </a:rPr>
                        <a:t>2022</a:t>
                      </a:r>
                      <a:endParaRPr lang="el-GR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9659541"/>
                  </a:ext>
                </a:extLst>
              </a:tr>
            </a:tbl>
          </a:graphicData>
        </a:graphic>
      </p:graphicFrame>
      <p:pic>
        <p:nvPicPr>
          <p:cNvPr id="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35054" y="5390158"/>
            <a:ext cx="1048664" cy="9241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54381" y="7108609"/>
            <a:ext cx="1223238" cy="103666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895844" y="8992417"/>
            <a:ext cx="1403979" cy="91957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982025" y="10883438"/>
            <a:ext cx="1209192" cy="86409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48572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9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Ορθογώνιο 6"/>
          <p:cNvSpPr/>
          <p:nvPr/>
        </p:nvSpPr>
        <p:spPr>
          <a:xfrm>
            <a:off x="1894708" y="1261519"/>
            <a:ext cx="19658184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Προγραμματισμός Προσκλήσεων- Υποβολή προτάσεων στο Πρόγραμμα «Ψηφιακός Μετασχηματισμός» 2021-2027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1102768" y="3241603"/>
            <a:ext cx="5176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3/ΕΚΤ+</a:t>
            </a:r>
            <a:endParaRPr lang="el-GR" sz="3600" dirty="0"/>
          </a:p>
        </p:txBody>
      </p:sp>
      <p:graphicFrame>
        <p:nvGraphicFramePr>
          <p:cNvPr id="10" name="Πίνακας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812717"/>
              </p:ext>
            </p:extLst>
          </p:nvPr>
        </p:nvGraphicFramePr>
        <p:xfrm>
          <a:off x="1102768" y="4335166"/>
          <a:ext cx="18578064" cy="6858000"/>
        </p:xfrm>
        <a:graphic>
          <a:graphicData uri="http://schemas.openxmlformats.org/drawingml/2006/table">
            <a:tbl>
              <a:tblPr firstRow="1" bandRow="1">
                <a:tableStyleId>{C7B018BB-80A7-4F77-B60F-C8B233D01FF8}</a:tableStyleId>
              </a:tblPr>
              <a:tblGrid>
                <a:gridCol w="1099910">
                  <a:extLst>
                    <a:ext uri="{9D8B030D-6E8A-4147-A177-3AD203B41FA5}">
                      <a16:colId xmlns:a16="http://schemas.microsoft.com/office/drawing/2014/main" val="2725587382"/>
                    </a:ext>
                  </a:extLst>
                </a:gridCol>
                <a:gridCol w="7177003">
                  <a:extLst>
                    <a:ext uri="{9D8B030D-6E8A-4147-A177-3AD203B41FA5}">
                      <a16:colId xmlns:a16="http://schemas.microsoft.com/office/drawing/2014/main" val="3864989567"/>
                    </a:ext>
                  </a:extLst>
                </a:gridCol>
                <a:gridCol w="6484727">
                  <a:extLst>
                    <a:ext uri="{9D8B030D-6E8A-4147-A177-3AD203B41FA5}">
                      <a16:colId xmlns:a16="http://schemas.microsoft.com/office/drawing/2014/main" val="3704057442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1648073737"/>
                    </a:ext>
                  </a:extLst>
                </a:gridCol>
              </a:tblGrid>
              <a:tr h="974833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Α/Α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ΤΙΤΛΟΣ ΠΡΟΣΚΛΗΣΗΣ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ΣΥΓΧΡΗΜΑΤΟΔΟΤΟΥΜΕΝΗ ΔΗΜΟΣΙΑ ΔΑΠΑΝΗ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ΗΜΕΡ/ΝΙΑ ΕΝΑΡΞΗΣ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759430"/>
                  </a:ext>
                </a:extLst>
              </a:tr>
              <a:tr h="1922958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1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Υλοποίηση Προγραμμάτων Αναβάθμισης σε Θέματα Αξιοποίησης και Διαχείρισης Καινοτόμων Ψηφιακών Τεχνολογιών για Εργαζομένους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10.000.000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€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         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dirty="0" smtClean="0"/>
                        <a:t>Δεκέμβριος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3600" b="0" i="0" u="none" strike="noStrike" cap="none" spc="0" baseline="0" dirty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2022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8812923"/>
                  </a:ext>
                </a:extLst>
              </a:tr>
              <a:tr h="1362095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2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Υποστήριξη της επιτελικής ικανότητας του Υπουργείου Ψηφιακής Διακυβέρνησης για την παρακολούθηση των Ψηφιακών Δεξιοτήτων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2.000.000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€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dirty="0" smtClean="0"/>
                        <a:t>Δεκέμβριος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3600" b="0" i="0" u="none" strike="noStrike" cap="none" spc="0" baseline="0" dirty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2022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8285858"/>
                  </a:ext>
                </a:extLst>
              </a:tr>
            </a:tbl>
          </a:graphicData>
        </a:graphic>
      </p:graphicFrame>
      <p:pic>
        <p:nvPicPr>
          <p:cNvPr id="11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175776" y="6497960"/>
            <a:ext cx="827704" cy="9755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119218" y="9340451"/>
            <a:ext cx="940819" cy="84429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605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310680" y="1152772"/>
            <a:ext cx="20306256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Προγραμματισμός Προσκλήσεων- Υποβολή προτάσεων στο Πρόγραμμα «Ψηφιακός Μετασχηματισμός» 2021-2027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276148" y="3555622"/>
            <a:ext cx="114730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Τεχνική Βοήθεια Προτεραιότητα 4/ΕΤΠΑ και 5/ΕΚΤ+</a:t>
            </a:r>
            <a:endParaRPr lang="el-GR" sz="3600" dirty="0"/>
          </a:p>
        </p:txBody>
      </p:sp>
      <p:graphicFrame>
        <p:nvGraphicFramePr>
          <p:cNvPr id="9" name="Πίνακας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463355"/>
              </p:ext>
            </p:extLst>
          </p:nvPr>
        </p:nvGraphicFramePr>
        <p:xfrm>
          <a:off x="526704" y="4636488"/>
          <a:ext cx="18722080" cy="5397678"/>
        </p:xfrm>
        <a:graphic>
          <a:graphicData uri="http://schemas.openxmlformats.org/drawingml/2006/table">
            <a:tbl>
              <a:tblPr firstRow="1" bandRow="1">
                <a:tableStyleId>{C7B018BB-80A7-4F77-B60F-C8B233D01FF8}</a:tableStyleId>
              </a:tblPr>
              <a:tblGrid>
                <a:gridCol w="1099910">
                  <a:extLst>
                    <a:ext uri="{9D8B030D-6E8A-4147-A177-3AD203B41FA5}">
                      <a16:colId xmlns:a16="http://schemas.microsoft.com/office/drawing/2014/main" val="2098109032"/>
                    </a:ext>
                  </a:extLst>
                </a:gridCol>
                <a:gridCol w="7177003">
                  <a:extLst>
                    <a:ext uri="{9D8B030D-6E8A-4147-A177-3AD203B41FA5}">
                      <a16:colId xmlns:a16="http://schemas.microsoft.com/office/drawing/2014/main" val="399616368"/>
                    </a:ext>
                  </a:extLst>
                </a:gridCol>
                <a:gridCol w="6556735">
                  <a:extLst>
                    <a:ext uri="{9D8B030D-6E8A-4147-A177-3AD203B41FA5}">
                      <a16:colId xmlns:a16="http://schemas.microsoft.com/office/drawing/2014/main" val="4066781233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239863660"/>
                    </a:ext>
                  </a:extLst>
                </a:gridCol>
              </a:tblGrid>
              <a:tr h="974833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Α/Α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ΤΙΤΛΟΣ ΠΡΟΣΚΛΗΣΗΣ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ΣΥΓΧΡΗΜΑΤΟΔΟΤΟΥΜΕΝΗ ΔΗΜΟΣΙΑ ΔΑΠΑΝΗ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l-GR" sz="3600" u="none" strike="noStrike" cap="none" spc="0" baseline="0" dirty="0" smtClean="0">
                          <a:effectLst/>
                          <a:uFillTx/>
                          <a:sym typeface="Helvetica Neue"/>
                        </a:rPr>
                        <a:t>ΗΜΕΡ/ΝΙΑ ΕΝΑΡΞΗΣ</a:t>
                      </a:r>
                      <a:endParaRPr lang="el-GR" sz="3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86532"/>
                  </a:ext>
                </a:extLst>
              </a:tr>
              <a:tr h="1922958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1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Υποστήριξη Λειτουργίας και Εργαλεία Διαχείρισης ΕΥΔΠ ΨΗΜΕΤ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10.000.000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€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          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dirty="0" smtClean="0"/>
                        <a:t>Δεκέμβριος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3600" b="0" i="0" u="none" strike="noStrike" cap="none" spc="0" baseline="0" dirty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2022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1004917"/>
                  </a:ext>
                </a:extLst>
              </a:tr>
              <a:tr h="1362095">
                <a:tc>
                  <a:txBody>
                    <a:bodyPr/>
                    <a:lstStyle/>
                    <a:p>
                      <a:r>
                        <a:rPr lang="el-GR" sz="3600" dirty="0" smtClean="0"/>
                        <a:t>2</a:t>
                      </a:r>
                      <a:endParaRPr lang="el-GR" sz="3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Υποστήριξη Ικανότητας Δικαιούχων για τον Σχεδιασμό και την Υλοποίηση Δράσεων του Προγράμματος ΨΗΜΕΤ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2.000.000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Helvetica Neue"/>
                        </a:rPr>
                        <a:t>€</a:t>
                      </a:r>
                      <a:endParaRPr lang="el-GR" sz="3600" b="0" i="0" u="none" strike="noStrike" cap="none" spc="0" baseline="0" dirty="0">
                        <a:solidFill>
                          <a:srgbClr val="00000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l-GR" sz="3600" dirty="0" smtClean="0"/>
                        <a:t>Δεκέμβριος</a:t>
                      </a:r>
                      <a:r>
                        <a:rPr lang="el-GR" sz="3600" b="0" i="0" u="none" strike="noStrike" cap="none" spc="0" baseline="0" dirty="0" smtClean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3600" b="0" i="0" u="none" strike="noStrike" cap="none" spc="0" baseline="0" dirty="0">
                          <a:solidFill>
                            <a:srgbClr val="00000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2022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1948404"/>
                  </a:ext>
                </a:extLst>
              </a:tr>
            </a:tbl>
          </a:graphicData>
        </a:graphic>
      </p:graphicFrame>
      <p:pic>
        <p:nvPicPr>
          <p:cNvPr id="10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28304" y="6317798"/>
            <a:ext cx="918880" cy="9271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17334" y="8361152"/>
            <a:ext cx="940819" cy="95365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588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62256"/>
            <a:ext cx="24523580" cy="14796403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62256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Ορθογώνιο 6"/>
          <p:cNvSpPr/>
          <p:nvPr/>
        </p:nvSpPr>
        <p:spPr>
          <a:xfrm>
            <a:off x="-481408" y="1457400"/>
            <a:ext cx="1219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4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Επιχειρησιακή Ωριμότητα</a:t>
            </a:r>
            <a:endParaRPr lang="el-GR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2182888" y="3223283"/>
            <a:ext cx="20810312" cy="602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ΚΥΑ Αναδιάρθρωσης της Υπηρεσίας ΕΥΔ Π ΨΗΜΕΤ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ΦΕΚ Β 5148/03-10-2022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l">
              <a:lnSpc>
                <a:spcPct val="107000"/>
              </a:lnSpc>
            </a:pPr>
            <a:endParaRPr lang="el-GR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Τοποθετήσεις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Προϊσταμένων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Οκτώβριος 2022)</a:t>
            </a:r>
          </a:p>
          <a:p>
            <a:pPr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ΥΑ Συγκρότησης Επιτροπής Παρακολούθησης Προγράμματος ΨΗΜΕΤ (ΦΕΚ Β 5243/10-10-2022)</a:t>
            </a:r>
          </a:p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Προκήρυξη Τεχνικού Συμβούλου Υποστήριξης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(Σεπτέμβριος 2022)</a:t>
            </a:r>
          </a:p>
          <a:p>
            <a:pPr algn="l">
              <a:lnSpc>
                <a:spcPct val="107000"/>
              </a:lnSpc>
            </a:pPr>
            <a:endParaRPr lang="el-GR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Πρόσκληση Προσωπικού (Απρίλιος 2021)</a:t>
            </a: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3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Ορθογώνιο 6"/>
          <p:cNvSpPr/>
          <p:nvPr/>
        </p:nvSpPr>
        <p:spPr>
          <a:xfrm>
            <a:off x="1560440" y="1770728"/>
            <a:ext cx="12612748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Νέα στοιχεία στο Π ΨΗΜΕΤ στη Περίοδο 21-27</a:t>
            </a:r>
            <a:endParaRPr lang="el-GR" sz="4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1534816" y="3607592"/>
            <a:ext cx="21170352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Ώριμα έργα με αξιοποίηση της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υπερδέσμευσης 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lvl="0" indent="-5715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Εντάξεις 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μόνο μετά από προέγκριση της προκήρυξης</a:t>
            </a:r>
          </a:p>
          <a:p>
            <a:pPr marL="228600" algn="l">
              <a:lnSpc>
                <a:spcPct val="107000"/>
              </a:lnSpc>
            </a:pPr>
            <a:endParaRPr lang="el-GR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algn="l">
              <a:lnSpc>
                <a:spcPct val="107000"/>
              </a:lnSpc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Μέσος χρόνος μεταξύ ένταξης και προκήρυξης 3 μήνες με την εφαρμογή της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απαίτησης     Προέγκρισης 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έναντι 26 μηνών χωρίς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αυτής)</a:t>
            </a:r>
          </a:p>
          <a:p>
            <a:pPr marL="228600" algn="l">
              <a:lnSpc>
                <a:spcPct val="107000"/>
              </a:lnSpc>
            </a:pPr>
            <a:endParaRPr lang="el-GR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5715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Προτεραιότητα στην αξιοποίηση αναδυομένων και καινοτόμων τεχνολογιών</a:t>
            </a:r>
            <a:endParaRPr lang="en-US" sz="4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5715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endParaRPr lang="en-US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5715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Νέα στοιχεία από το Θεσμικό πλαίσιο του ΕΣΠΑ (π.χ. εξειδικεύσεις, μεγάλα έργα κ.α.)</a:t>
            </a: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5801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76491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TextBox 6"/>
          <p:cNvSpPr txBox="1"/>
          <p:nvPr/>
        </p:nvSpPr>
        <p:spPr>
          <a:xfrm>
            <a:off x="8033262" y="5497345"/>
            <a:ext cx="8767250" cy="67326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0" marR="0" indent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l-GR" sz="4000" b="1" i="0" u="none" strike="noStrike" cap="none" spc="0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FillTx/>
                <a:sym typeface="Helvetica Neue"/>
              </a:rPr>
              <a:t>ΕΥΧΑΡΙΣ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</a:rPr>
              <a:t>ΤΩ</a:t>
            </a:r>
            <a:endParaRPr kumimoji="0" lang="el-GR" sz="18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7182873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1"/>
          <p:cNvSpPr>
            <a:spLocks noGrp="1"/>
          </p:cNvSpPr>
          <p:nvPr>
            <p:ph type="pic" idx="21"/>
          </p:nvPr>
        </p:nvSpPr>
        <p:spPr/>
      </p:sp>
      <p:sp>
        <p:nvSpPr>
          <p:cNvPr id="3" name="Τίτλο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pic>
        <p:nvPicPr>
          <p:cNvPr id="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563" y="-240255"/>
            <a:ext cx="24487126" cy="14034583"/>
          </a:xfrm>
          <a:prstGeom prst="rect">
            <a:avLst/>
          </a:prstGeom>
          <a:ln w="3175">
            <a:miter lim="400000"/>
          </a:ln>
        </p:spPr>
      </p:pic>
      <p:pic>
        <p:nvPicPr>
          <p:cNvPr id="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9360" y="-263815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8" name="Ορθογώνιο 7"/>
          <p:cNvSpPr/>
          <p:nvPr/>
        </p:nvSpPr>
        <p:spPr>
          <a:xfrm>
            <a:off x="1314510" y="4470753"/>
            <a:ext cx="21818424" cy="733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l">
              <a:lnSpc>
                <a:spcPct val="107000"/>
              </a:lnSpc>
              <a:buFont typeface="Wingdings" panose="05000000000000000000" pitchFamily="2" charset="2"/>
              <a:buChar char="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Οκτώβριος 2019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Συγκρότηση Ομάδας Χάραξης Πολιτικής του Υπουργείου Ψηφιακής Διακυβέρνησης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Μάρτιος 2021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l-GR" sz="4000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Διαβούλευση του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draft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Προγράμματος με Κοινωνικούς Φορείς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Οκτώβριος 2021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1</a:t>
            </a:r>
            <a:r>
              <a:rPr lang="el-GR" sz="4000" baseline="30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η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πίσημη υποβολή Προγράμματος ΨΗΜΕΤ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Μάιος 2022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Τεχνική συνάντηση με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DG REGIO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για θέματα έγκρισης Προγράμματος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buFont typeface="Wingdings" panose="05000000000000000000" pitchFamily="2" charset="2"/>
              <a:buChar char="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Ιούλιος 2022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Έγκριση Προγράμματος από την Ευρωπαϊκή Επιτροπή (απόφαση 4452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C(2022))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algn="l">
              <a:lnSpc>
                <a:spcPct val="107000"/>
              </a:lnSpc>
            </a:pP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"/>
            </a:pP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έμβριος-Δεκέμβριος 2022</a:t>
            </a:r>
            <a:r>
              <a:rPr lang="en-US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l-GR" sz="4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Έκδοση πρώτων προσκλήσεων</a:t>
            </a:r>
            <a:endParaRPr lang="el-GR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Ορθογώνιο 8"/>
          <p:cNvSpPr/>
          <p:nvPr/>
        </p:nvSpPr>
        <p:spPr>
          <a:xfrm>
            <a:off x="1314510" y="2187415"/>
            <a:ext cx="2464136" cy="7847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ΙΣΤΟΡΙΚΟ </a:t>
            </a:r>
          </a:p>
        </p:txBody>
      </p:sp>
      <p:sp>
        <p:nvSpPr>
          <p:cNvPr id="10" name="Ορθογώνιο 9"/>
          <p:cNvSpPr/>
          <p:nvPr/>
        </p:nvSpPr>
        <p:spPr>
          <a:xfrm>
            <a:off x="1227397" y="3085974"/>
            <a:ext cx="21607197" cy="750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l-GR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Για το νέο Πρόγραμμα «Ψηφιακός Μετασχηματισμός» 2021-2027, πραγματοποιήθηκαν τα ακόλουθα:</a:t>
            </a:r>
            <a:r>
              <a:rPr lang="el-G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346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1"/>
          <p:cNvSpPr>
            <a:spLocks noGrp="1"/>
          </p:cNvSpPr>
          <p:nvPr>
            <p:ph type="pic" idx="21"/>
          </p:nvPr>
        </p:nvSpPr>
        <p:spPr/>
      </p:sp>
      <p:sp>
        <p:nvSpPr>
          <p:cNvPr id="3" name="Τίτλο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pic>
        <p:nvPicPr>
          <p:cNvPr id="6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8" name="Ορθογώνιο 7"/>
          <p:cNvSpPr/>
          <p:nvPr/>
        </p:nvSpPr>
        <p:spPr>
          <a:xfrm>
            <a:off x="775551" y="1659836"/>
            <a:ext cx="17425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403" marR="6161" lvl="0" defTabSz="914400" hangingPunct="1">
              <a:lnSpc>
                <a:spcPct val="100200"/>
              </a:lnSpc>
              <a:spcBef>
                <a:spcPts val="121"/>
              </a:spcBef>
              <a:defRPr/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Στόχοι του Προγράμματος για τον Ψηφιακό Μετασχηματισμό 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2909981" y="3650665"/>
            <a:ext cx="44726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</a:rPr>
              <a:t>Ψηφιακός</a:t>
            </a:r>
            <a:r>
              <a:rPr lang="el-GR" sz="4000" b="1" dirty="0" smtClean="0"/>
              <a:t> μετασχηματισμός του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</a:rPr>
              <a:t>κράτους</a:t>
            </a:r>
            <a:r>
              <a:rPr lang="el-GR" sz="4000" b="1" dirty="0" smtClean="0"/>
              <a:t> </a:t>
            </a:r>
            <a:endParaRPr lang="el-GR" sz="4000" b="1" dirty="0"/>
          </a:p>
        </p:txBody>
      </p:sp>
      <p:sp>
        <p:nvSpPr>
          <p:cNvPr id="10" name="Ορθογώνιο 9"/>
          <p:cNvSpPr/>
          <p:nvPr/>
        </p:nvSpPr>
        <p:spPr>
          <a:xfrm>
            <a:off x="1390800" y="8658200"/>
            <a:ext cx="5544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4000" b="1" dirty="0"/>
              <a:t>Ε</a:t>
            </a:r>
            <a:r>
              <a:rPr lang="el-GR" sz="4000" b="1" dirty="0" smtClean="0"/>
              <a:t>νσωμάτωση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</a:rPr>
              <a:t>καινοτόμων μεθόδων και τεχνολογίες αιχμής </a:t>
            </a: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id="{F761D611-19CB-AB99-E142-167F16B19149}"/>
              </a:ext>
            </a:extLst>
          </p:cNvPr>
          <p:cNvSpPr/>
          <p:nvPr/>
        </p:nvSpPr>
        <p:spPr>
          <a:xfrm>
            <a:off x="11132617" y="5626504"/>
            <a:ext cx="2434072" cy="2301065"/>
          </a:xfrm>
          <a:custGeom>
            <a:avLst/>
            <a:gdLst>
              <a:gd name="connsiteX0" fmla="*/ 319195 w 643306"/>
              <a:gd name="connsiteY0" fmla="*/ 408232 h 648223"/>
              <a:gd name="connsiteX1" fmla="*/ 240023 w 643306"/>
              <a:gd name="connsiteY1" fmla="*/ 329060 h 648223"/>
              <a:gd name="connsiteX2" fmla="*/ 319195 w 643306"/>
              <a:gd name="connsiteY2" fmla="*/ 249888 h 648223"/>
              <a:gd name="connsiteX3" fmla="*/ 398367 w 643306"/>
              <a:gd name="connsiteY3" fmla="*/ 329060 h 648223"/>
              <a:gd name="connsiteX4" fmla="*/ 319195 w 643306"/>
              <a:gd name="connsiteY4" fmla="*/ 408232 h 648223"/>
              <a:gd name="connsiteX5" fmla="*/ 319195 w 643306"/>
              <a:gd name="connsiteY5" fmla="*/ 648224 h 648223"/>
              <a:gd name="connsiteX6" fmla="*/ 480014 w 643306"/>
              <a:gd name="connsiteY6" fmla="*/ 608637 h 648223"/>
              <a:gd name="connsiteX7" fmla="*/ 497333 w 643306"/>
              <a:gd name="connsiteY7" fmla="*/ 551732 h 648223"/>
              <a:gd name="connsiteX8" fmla="*/ 440428 w 643306"/>
              <a:gd name="connsiteY8" fmla="*/ 534413 h 648223"/>
              <a:gd name="connsiteX9" fmla="*/ 319195 w 643306"/>
              <a:gd name="connsiteY9" fmla="*/ 564103 h 648223"/>
              <a:gd name="connsiteX10" fmla="*/ 81678 w 643306"/>
              <a:gd name="connsiteY10" fmla="*/ 324112 h 648223"/>
              <a:gd name="connsiteX11" fmla="*/ 321669 w 643306"/>
              <a:gd name="connsiteY11" fmla="*/ 84121 h 648223"/>
              <a:gd name="connsiteX12" fmla="*/ 561660 w 643306"/>
              <a:gd name="connsiteY12" fmla="*/ 324112 h 648223"/>
              <a:gd name="connsiteX13" fmla="*/ 561660 w 643306"/>
              <a:gd name="connsiteY13" fmla="*/ 403284 h 648223"/>
              <a:gd name="connsiteX14" fmla="*/ 482488 w 643306"/>
              <a:gd name="connsiteY14" fmla="*/ 324112 h 648223"/>
              <a:gd name="connsiteX15" fmla="*/ 351359 w 643306"/>
              <a:gd name="connsiteY15" fmla="*/ 163293 h 648223"/>
              <a:gd name="connsiteX16" fmla="*/ 170747 w 643306"/>
              <a:gd name="connsiteY16" fmla="*/ 262258 h 648223"/>
              <a:gd name="connsiteX17" fmla="*/ 237549 w 643306"/>
              <a:gd name="connsiteY17" fmla="*/ 457715 h 648223"/>
              <a:gd name="connsiteX18" fmla="*/ 442902 w 643306"/>
              <a:gd name="connsiteY18" fmla="*/ 425551 h 648223"/>
              <a:gd name="connsiteX19" fmla="*/ 564134 w 643306"/>
              <a:gd name="connsiteY19" fmla="*/ 479982 h 648223"/>
              <a:gd name="connsiteX20" fmla="*/ 643307 w 643306"/>
              <a:gd name="connsiteY20" fmla="*/ 400810 h 648223"/>
              <a:gd name="connsiteX21" fmla="*/ 643307 w 643306"/>
              <a:gd name="connsiteY21" fmla="*/ 321638 h 648223"/>
              <a:gd name="connsiteX22" fmla="*/ 321669 w 643306"/>
              <a:gd name="connsiteY22" fmla="*/ 0 h 648223"/>
              <a:gd name="connsiteX23" fmla="*/ 32 w 643306"/>
              <a:gd name="connsiteY23" fmla="*/ 321638 h 648223"/>
              <a:gd name="connsiteX24" fmla="*/ 319195 w 643306"/>
              <a:gd name="connsiteY24" fmla="*/ 648224 h 64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43306" h="648223">
                <a:moveTo>
                  <a:pt x="319195" y="408232"/>
                </a:moveTo>
                <a:cubicBezTo>
                  <a:pt x="274661" y="408232"/>
                  <a:pt x="240023" y="371120"/>
                  <a:pt x="240023" y="329060"/>
                </a:cubicBezTo>
                <a:cubicBezTo>
                  <a:pt x="240023" y="284526"/>
                  <a:pt x="277135" y="249888"/>
                  <a:pt x="319195" y="249888"/>
                </a:cubicBezTo>
                <a:cubicBezTo>
                  <a:pt x="363729" y="249888"/>
                  <a:pt x="398367" y="284526"/>
                  <a:pt x="398367" y="329060"/>
                </a:cubicBezTo>
                <a:cubicBezTo>
                  <a:pt x="398367" y="373595"/>
                  <a:pt x="363729" y="408232"/>
                  <a:pt x="319195" y="408232"/>
                </a:cubicBezTo>
                <a:close/>
                <a:moveTo>
                  <a:pt x="319195" y="648224"/>
                </a:moveTo>
                <a:cubicBezTo>
                  <a:pt x="376100" y="648224"/>
                  <a:pt x="430531" y="633379"/>
                  <a:pt x="480014" y="608637"/>
                </a:cubicBezTo>
                <a:cubicBezTo>
                  <a:pt x="499807" y="596267"/>
                  <a:pt x="507229" y="571525"/>
                  <a:pt x="497333" y="551732"/>
                </a:cubicBezTo>
                <a:cubicBezTo>
                  <a:pt x="484962" y="531939"/>
                  <a:pt x="460221" y="524517"/>
                  <a:pt x="440428" y="534413"/>
                </a:cubicBezTo>
                <a:cubicBezTo>
                  <a:pt x="403316" y="554206"/>
                  <a:pt x="361255" y="564103"/>
                  <a:pt x="319195" y="564103"/>
                </a:cubicBezTo>
                <a:cubicBezTo>
                  <a:pt x="188066" y="564103"/>
                  <a:pt x="79204" y="455241"/>
                  <a:pt x="81678" y="324112"/>
                </a:cubicBezTo>
                <a:cubicBezTo>
                  <a:pt x="81678" y="192983"/>
                  <a:pt x="190540" y="84121"/>
                  <a:pt x="321669" y="84121"/>
                </a:cubicBezTo>
                <a:cubicBezTo>
                  <a:pt x="452798" y="84121"/>
                  <a:pt x="561660" y="190508"/>
                  <a:pt x="561660" y="324112"/>
                </a:cubicBezTo>
                <a:lnTo>
                  <a:pt x="561660" y="403284"/>
                </a:lnTo>
                <a:cubicBezTo>
                  <a:pt x="517126" y="403284"/>
                  <a:pt x="482488" y="368646"/>
                  <a:pt x="482488" y="324112"/>
                </a:cubicBezTo>
                <a:cubicBezTo>
                  <a:pt x="482488" y="244939"/>
                  <a:pt x="428057" y="178138"/>
                  <a:pt x="351359" y="163293"/>
                </a:cubicBezTo>
                <a:cubicBezTo>
                  <a:pt x="274661" y="148448"/>
                  <a:pt x="197962" y="190508"/>
                  <a:pt x="170747" y="262258"/>
                </a:cubicBezTo>
                <a:cubicBezTo>
                  <a:pt x="143531" y="334008"/>
                  <a:pt x="170747" y="418129"/>
                  <a:pt x="237549" y="457715"/>
                </a:cubicBezTo>
                <a:cubicBezTo>
                  <a:pt x="304350" y="497301"/>
                  <a:pt x="390945" y="484931"/>
                  <a:pt x="442902" y="425551"/>
                </a:cubicBezTo>
                <a:cubicBezTo>
                  <a:pt x="472591" y="460189"/>
                  <a:pt x="517126" y="479982"/>
                  <a:pt x="564134" y="479982"/>
                </a:cubicBezTo>
                <a:cubicBezTo>
                  <a:pt x="608669" y="479982"/>
                  <a:pt x="643307" y="445344"/>
                  <a:pt x="643307" y="400810"/>
                </a:cubicBezTo>
                <a:lnTo>
                  <a:pt x="643307" y="321638"/>
                </a:lnTo>
                <a:cubicBezTo>
                  <a:pt x="643307" y="143500"/>
                  <a:pt x="499807" y="0"/>
                  <a:pt x="321669" y="0"/>
                </a:cubicBezTo>
                <a:cubicBezTo>
                  <a:pt x="143531" y="0"/>
                  <a:pt x="32" y="143500"/>
                  <a:pt x="32" y="321638"/>
                </a:cubicBezTo>
                <a:cubicBezTo>
                  <a:pt x="-2443" y="502249"/>
                  <a:pt x="141057" y="645749"/>
                  <a:pt x="319195" y="648224"/>
                </a:cubicBezTo>
                <a:close/>
              </a:path>
            </a:pathLst>
          </a:custGeom>
          <a:solidFill>
            <a:srgbClr val="104D8C"/>
          </a:solidFill>
          <a:ln w="2470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Ορθογώνιο 11"/>
          <p:cNvSpPr/>
          <p:nvPr/>
        </p:nvSpPr>
        <p:spPr>
          <a:xfrm>
            <a:off x="16771420" y="3451758"/>
            <a:ext cx="46051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4000" b="1" dirty="0"/>
              <a:t>Σ</a:t>
            </a:r>
            <a:r>
              <a:rPr lang="el-GR" sz="4000" b="1" dirty="0" smtClean="0"/>
              <a:t>υνδεσιμότητα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l-GR" sz="4000" b="1" dirty="0"/>
              <a:t>με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</a:rPr>
              <a:t> δίκτυα υπερύψηλων ταχυτήτων</a:t>
            </a:r>
          </a:p>
        </p:txBody>
      </p:sp>
      <p:sp>
        <p:nvSpPr>
          <p:cNvPr id="13" name="Ορθογώνιο 12"/>
          <p:cNvSpPr/>
          <p:nvPr/>
        </p:nvSpPr>
        <p:spPr>
          <a:xfrm>
            <a:off x="18240672" y="8603879"/>
            <a:ext cx="43876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l-GR" sz="4000" b="1" dirty="0"/>
              <a:t>Ψ</a:t>
            </a:r>
            <a:r>
              <a:rPr lang="el-GR" sz="4000" b="1" dirty="0" smtClean="0"/>
              <a:t>ηφιακή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</a:rPr>
              <a:t>κατάρτιση του ανθρώπινου δυναμικού </a:t>
            </a: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A8022101-A4D0-EB46-A150-61B397081C73}"/>
              </a:ext>
            </a:extLst>
          </p:cNvPr>
          <p:cNvSpPr/>
          <p:nvPr/>
        </p:nvSpPr>
        <p:spPr>
          <a:xfrm rot="3042296">
            <a:off x="7442306" y="4891523"/>
            <a:ext cx="3055763" cy="1718535"/>
          </a:xfrm>
          <a:custGeom>
            <a:avLst/>
            <a:gdLst/>
            <a:ahLst/>
            <a:cxnLst/>
            <a:rect l="l" t="t" r="r" b="b"/>
            <a:pathLst>
              <a:path w="1280795" h="800734">
                <a:moveTo>
                  <a:pt x="1280662" y="0"/>
                </a:moveTo>
                <a:lnTo>
                  <a:pt x="0" y="800216"/>
                </a:lnTo>
              </a:path>
            </a:pathLst>
          </a:custGeom>
          <a:ln w="15706">
            <a:solidFill>
              <a:srgbClr val="8082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A8022101-A4D0-EB46-A150-61B397081C73}"/>
              </a:ext>
            </a:extLst>
          </p:cNvPr>
          <p:cNvSpPr/>
          <p:nvPr/>
        </p:nvSpPr>
        <p:spPr>
          <a:xfrm rot="464177">
            <a:off x="13812742" y="4436252"/>
            <a:ext cx="3055763" cy="1718535"/>
          </a:xfrm>
          <a:custGeom>
            <a:avLst/>
            <a:gdLst/>
            <a:ahLst/>
            <a:cxnLst/>
            <a:rect l="l" t="t" r="r" b="b"/>
            <a:pathLst>
              <a:path w="1280795" h="800734">
                <a:moveTo>
                  <a:pt x="1280662" y="0"/>
                </a:moveTo>
                <a:lnTo>
                  <a:pt x="0" y="800216"/>
                </a:lnTo>
              </a:path>
            </a:pathLst>
          </a:custGeom>
          <a:ln w="15706">
            <a:solidFill>
              <a:srgbClr val="8082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object 12">
            <a:extLst>
              <a:ext uri="{FF2B5EF4-FFF2-40B4-BE49-F238E27FC236}">
                <a16:creationId xmlns:a16="http://schemas.microsoft.com/office/drawing/2014/main" id="{A8022101-A4D0-EB46-A150-61B397081C73}"/>
              </a:ext>
            </a:extLst>
          </p:cNvPr>
          <p:cNvSpPr/>
          <p:nvPr/>
        </p:nvSpPr>
        <p:spPr>
          <a:xfrm rot="3042296">
            <a:off x="14227096" y="7573362"/>
            <a:ext cx="3055763" cy="1718535"/>
          </a:xfrm>
          <a:custGeom>
            <a:avLst/>
            <a:gdLst/>
            <a:ahLst/>
            <a:cxnLst/>
            <a:rect l="l" t="t" r="r" b="b"/>
            <a:pathLst>
              <a:path w="1280795" h="800734">
                <a:moveTo>
                  <a:pt x="1280662" y="0"/>
                </a:moveTo>
                <a:lnTo>
                  <a:pt x="0" y="800216"/>
                </a:lnTo>
              </a:path>
            </a:pathLst>
          </a:custGeom>
          <a:ln w="15706">
            <a:solidFill>
              <a:srgbClr val="8082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A8022101-A4D0-EB46-A150-61B397081C73}"/>
              </a:ext>
            </a:extLst>
          </p:cNvPr>
          <p:cNvSpPr/>
          <p:nvPr/>
        </p:nvSpPr>
        <p:spPr>
          <a:xfrm rot="464177">
            <a:off x="7524434" y="7704191"/>
            <a:ext cx="3055763" cy="1718535"/>
          </a:xfrm>
          <a:custGeom>
            <a:avLst/>
            <a:gdLst/>
            <a:ahLst/>
            <a:cxnLst/>
            <a:rect l="l" t="t" r="r" b="b"/>
            <a:pathLst>
              <a:path w="1280795" h="800734">
                <a:moveTo>
                  <a:pt x="1280662" y="0"/>
                </a:moveTo>
                <a:lnTo>
                  <a:pt x="0" y="800216"/>
                </a:lnTo>
              </a:path>
            </a:pathLst>
          </a:custGeom>
          <a:ln w="15706">
            <a:solidFill>
              <a:srgbClr val="808285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8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1548606" y="5970568"/>
            <a:ext cx="913456" cy="71733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693357" y="3940253"/>
            <a:ext cx="934963" cy="862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088213" y="9522778"/>
            <a:ext cx="2304917" cy="18257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46785" y="4980475"/>
            <a:ext cx="1614532" cy="1057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868600" y="7585649"/>
            <a:ext cx="1547561" cy="9631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4873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391" y="-1045561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670720" y="1542312"/>
            <a:ext cx="209156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5403" marR="6161" defTabSz="914400" hangingPunct="1">
              <a:lnSpc>
                <a:spcPct val="100200"/>
              </a:lnSpc>
              <a:spcBef>
                <a:spcPts val="121"/>
              </a:spcBef>
              <a:defRPr/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Βασικοί άξονες Παρέμβασης με βάση την Βίβλο Ψηφιακού Μετασχηματισμού</a:t>
            </a:r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678832" y="3257600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2398912" y="3239308"/>
            <a:ext cx="4032448" cy="758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ΣΥΝΔΕΣΙΜΟΤΗΤΑ</a:t>
            </a:r>
            <a:endParaRPr lang="el-GR" sz="4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678832" y="4396373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678832" y="5535146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695473" y="6673919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747283" y="7836573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6" name="Ορθογώνιο 5"/>
          <p:cNvSpPr/>
          <p:nvPr/>
        </p:nvSpPr>
        <p:spPr>
          <a:xfrm>
            <a:off x="2398912" y="4337630"/>
            <a:ext cx="8961107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ΨΗΦΙΑΚΕΣ ΙΚΑΝΟΤΗΤΕΣ ΚΑΙ ΔΕΞΙΟΤΗΤΕΣ</a:t>
            </a:r>
          </a:p>
        </p:txBody>
      </p:sp>
      <p:sp>
        <p:nvSpPr>
          <p:cNvPr id="12" name="Ορθογώνιο 11"/>
          <p:cNvSpPr/>
          <p:nvPr/>
        </p:nvSpPr>
        <p:spPr>
          <a:xfrm>
            <a:off x="2415553" y="5468514"/>
            <a:ext cx="11622092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ΨΗΦΙΑΚΟΣ 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ΜΕΤΑΣΧΗΜΑΤΙΣΜΟΣ ΤΩΝ ΕΠΙΧΕΙΡΗΣΕΩΝ</a:t>
            </a:r>
          </a:p>
        </p:txBody>
      </p:sp>
      <p:sp>
        <p:nvSpPr>
          <p:cNvPr id="13" name="Ορθογώνιο 12"/>
          <p:cNvSpPr/>
          <p:nvPr/>
        </p:nvSpPr>
        <p:spPr>
          <a:xfrm>
            <a:off x="2465025" y="6659398"/>
            <a:ext cx="7483139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ΨΗΦΙΑΚΕΣ ΔΗΜΟΣΙΕΣ ΥΠΗΡΕΣΙΕΣ </a:t>
            </a:r>
          </a:p>
        </p:txBody>
      </p:sp>
      <p:sp>
        <p:nvSpPr>
          <p:cNvPr id="14" name="Ορθογώνιο 13"/>
          <p:cNvSpPr/>
          <p:nvPr/>
        </p:nvSpPr>
        <p:spPr>
          <a:xfrm>
            <a:off x="2465025" y="7814679"/>
            <a:ext cx="5407249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ΨΗΦΙΑΚΗ ΚΑΙΝΟΤΟΜΙΑ</a:t>
            </a:r>
          </a:p>
        </p:txBody>
      </p:sp>
      <p:sp>
        <p:nvSpPr>
          <p:cNvPr id="16" name="object 9">
            <a:extLst>
              <a:ext uri="{FF2B5EF4-FFF2-40B4-BE49-F238E27FC236}">
                <a16:creationId xmlns:a16="http://schemas.microsoft.com/office/drawing/2014/main" id="{CD37585B-8902-E245-84F3-5C613F4438D6}"/>
              </a:ext>
            </a:extLst>
          </p:cNvPr>
          <p:cNvSpPr/>
          <p:nvPr/>
        </p:nvSpPr>
        <p:spPr>
          <a:xfrm>
            <a:off x="1747283" y="9056186"/>
            <a:ext cx="720080" cy="443666"/>
          </a:xfrm>
          <a:custGeom>
            <a:avLst/>
            <a:gdLst/>
            <a:ahLst/>
            <a:cxnLst/>
            <a:rect l="l" t="t" r="r" b="b"/>
            <a:pathLst>
              <a:path w="394334" h="297179">
                <a:moveTo>
                  <a:pt x="248987" y="0"/>
                </a:moveTo>
                <a:lnTo>
                  <a:pt x="0" y="0"/>
                </a:lnTo>
                <a:lnTo>
                  <a:pt x="0" y="296975"/>
                </a:lnTo>
                <a:lnTo>
                  <a:pt x="248987" y="296975"/>
                </a:lnTo>
                <a:lnTo>
                  <a:pt x="393820" y="148487"/>
                </a:lnTo>
                <a:lnTo>
                  <a:pt x="248987" y="0"/>
                </a:lnTo>
                <a:close/>
              </a:path>
            </a:pathLst>
          </a:custGeom>
          <a:solidFill>
            <a:srgbClr val="7DD34E">
              <a:alpha val="94999"/>
            </a:srgbClr>
          </a:solidFill>
        </p:spPr>
        <p:txBody>
          <a:bodyPr wrap="square" lIns="0" tIns="0" rIns="0" bIns="0" rtlCol="0"/>
          <a:lstStyle>
            <a:defPPr>
              <a:defRPr lang="el-GR"/>
            </a:defPPr>
            <a:lvl1pPr marL="0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090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1805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270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3609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4513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65414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76318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87221" algn="l" defTabSz="1821805" rtl="0" eaLnBrk="1" latinLnBrk="0" hangingPunct="1">
              <a:defRPr sz="35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</a:endParaRPr>
          </a:p>
        </p:txBody>
      </p:sp>
      <p:sp>
        <p:nvSpPr>
          <p:cNvPr id="15" name="Ορθογώνιο 14"/>
          <p:cNvSpPr/>
          <p:nvPr/>
        </p:nvSpPr>
        <p:spPr>
          <a:xfrm>
            <a:off x="2465025" y="8921167"/>
            <a:ext cx="9512540" cy="758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ΑΞΙΟΠΟΙΗΣΗ ΠΡΟΗΓΜΕΝΩΝ ΤΕΧΝΟΛΟΓΙΩΝ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39580" y="-1059915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354547" y="1152938"/>
            <a:ext cx="22907233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Προτεραιότητες και Προϋπολογισμός </a:t>
            </a:r>
            <a:r>
              <a:rPr lang="el-GR" sz="4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Προγράμματος «Ψηφιακός Μετασχηματισμός»</a:t>
            </a:r>
            <a:endParaRPr lang="el-GR" sz="4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47" y="2321496"/>
            <a:ext cx="23512985" cy="9577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47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8410" y="-971792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104224" y="1298987"/>
            <a:ext cx="23963611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1/ΕΤΠΑ – Ψηφιακός Μετασχηματισμός Δημόσιου Τομέα – ΠΑΡΕΜΒΑΣΕΙΣ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3081900" y="3216168"/>
            <a:ext cx="644580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Εφαρμογές &amp; εργαλεία για τη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Δημόσια Διοίκηση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rgbClr val="0D4F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€85.000.000</a:t>
            </a:r>
            <a:endParaRPr lang="el-GR" sz="4000" b="1" dirty="0">
              <a:solidFill>
                <a:srgbClr val="01C0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0" y="5970826"/>
            <a:ext cx="1219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Υποστήριξη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της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επιχειρηματικότητας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€35.000.000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310748" y="8716540"/>
            <a:ext cx="1219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Ενίσχυση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ηλεκτρονικών υπηρεσιών Υγείας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και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ανεξάρτητης διαβίωσης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€46.529.787</a:t>
            </a:r>
          </a:p>
        </p:txBody>
      </p:sp>
      <p:sp>
        <p:nvSpPr>
          <p:cNvPr id="10" name="Ορθογώνιο 9"/>
          <p:cNvSpPr/>
          <p:nvPr/>
        </p:nvSpPr>
        <p:spPr>
          <a:xfrm>
            <a:off x="13158696" y="3256722"/>
            <a:ext cx="1219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Ψηφιακός μετασχηματισμός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ΟΤΑ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€220.000.000</a:t>
            </a:r>
          </a:p>
        </p:txBody>
      </p:sp>
      <p:sp>
        <p:nvSpPr>
          <p:cNvPr id="11" name="Ορθογώνιο 10"/>
          <p:cNvSpPr/>
          <p:nvPr/>
        </p:nvSpPr>
        <p:spPr>
          <a:xfrm>
            <a:off x="13128104" y="5952258"/>
            <a:ext cx="1219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Δράσεις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ψηφιοποίησης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€30.000.000</a:t>
            </a:r>
          </a:p>
        </p:txBody>
      </p:sp>
      <p:sp>
        <p:nvSpPr>
          <p:cNvPr id="12" name="Ορθογώνιο 11"/>
          <p:cNvSpPr/>
          <p:nvPr/>
        </p:nvSpPr>
        <p:spPr>
          <a:xfrm>
            <a:off x="16150950" y="8870428"/>
            <a:ext cx="74103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Υποδομές ΤΠΕ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νέφους, ασύρματης πρόσβασης, ΣΥΖΕΥΞΙΣ, κέντρων δεδομένων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€97.000.000</a:t>
            </a:r>
          </a:p>
        </p:txBody>
      </p:sp>
      <p:pic>
        <p:nvPicPr>
          <p:cNvPr id="1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02768" y="9522296"/>
            <a:ext cx="1531579" cy="1396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485985" y="3200318"/>
            <a:ext cx="1664965" cy="15129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640273" y="6426410"/>
            <a:ext cx="1966083" cy="12236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4496256" y="9628340"/>
            <a:ext cx="1912015" cy="1252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46905" y="6335065"/>
            <a:ext cx="1611219" cy="16331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Image" descr="Image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246905" y="3240454"/>
            <a:ext cx="1834997" cy="137619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1714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90" y="-1145178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Ορθογώνιο 6"/>
          <p:cNvSpPr/>
          <p:nvPr/>
        </p:nvSpPr>
        <p:spPr>
          <a:xfrm>
            <a:off x="-54882" y="980140"/>
            <a:ext cx="24596798" cy="80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1/ΕΤΠΑ – Ψηφιακός Μετασχηματισμός Δημόσιου Τομέα – ΑΠΟΤΕΛΕΣΜΑΤΑ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-1244617" y="3093384"/>
            <a:ext cx="1219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τον Ψηφιακό Μετασχηματισμό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περισσότερων από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318 ΟΤΑ</a:t>
            </a:r>
          </a:p>
        </p:txBody>
      </p:sp>
      <p:sp>
        <p:nvSpPr>
          <p:cNvPr id="9" name="Ορθογώνιο 8"/>
          <p:cNvSpPr/>
          <p:nvPr/>
        </p:nvSpPr>
        <p:spPr>
          <a:xfrm>
            <a:off x="-1633536" y="7995186"/>
            <a:ext cx="1219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ασύρματη-</a:t>
            </a:r>
            <a:r>
              <a:rPr lang="en-US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WiFi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πρόσβαση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σε περισσότερες από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1.600 περιοχές της χώρας</a:t>
            </a:r>
          </a:p>
        </p:txBody>
      </p:sp>
      <p:sp>
        <p:nvSpPr>
          <p:cNvPr id="10" name="Ορθογώνιο 9"/>
          <p:cNvSpPr/>
          <p:nvPr/>
        </p:nvSpPr>
        <p:spPr>
          <a:xfrm>
            <a:off x="7922436" y="5048241"/>
            <a:ext cx="69847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 ψηφιακές υπηρεσίες προϊόντα &amp; διαδικασίες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για περισσότερους από 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341 δημόσιους οργανισμούς</a:t>
            </a:r>
          </a:p>
        </p:txBody>
      </p:sp>
      <p:sp>
        <p:nvSpPr>
          <p:cNvPr id="11" name="Ορθογώνιο 10"/>
          <p:cNvSpPr/>
          <p:nvPr/>
        </p:nvSpPr>
        <p:spPr>
          <a:xfrm>
            <a:off x="12474346" y="8059710"/>
            <a:ext cx="12192000" cy="30162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 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την τηλεπικοινωνιακή σύνδεση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περισσότερων από</a:t>
            </a:r>
          </a:p>
          <a:p>
            <a:pPr marL="12700" lvl="0" defTabSz="914400" hangingPunct="1">
              <a:spcBef>
                <a:spcPts val="1220"/>
              </a:spcBef>
              <a:defRPr/>
            </a:pPr>
            <a:r>
              <a:rPr lang="el-GR" sz="4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6.300 κτίρια του Δημοσίου</a:t>
            </a:r>
            <a:endParaRPr lang="el-GR" sz="4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Ορθογώνιο 11"/>
          <p:cNvSpPr/>
          <p:nvPr/>
        </p:nvSpPr>
        <p:spPr>
          <a:xfrm>
            <a:off x="16221551" y="3191251"/>
            <a:ext cx="69950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Δημιουργούμε 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περισσότερους από  </a:t>
            </a: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11.087.000 χρήστες  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νέων &amp; αναβαθμισμένων ψηφιακών υπηρεσιών</a:t>
            </a:r>
          </a:p>
        </p:txBody>
      </p:sp>
      <p:pic>
        <p:nvPicPr>
          <p:cNvPr id="13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907212" y="3430576"/>
            <a:ext cx="1343717" cy="13608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4822" y="9441154"/>
            <a:ext cx="1337522" cy="123327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61648" y="4335167"/>
            <a:ext cx="1591178" cy="14459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579430" y="9441154"/>
            <a:ext cx="1458434" cy="13442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" descr="Image"/>
          <p:cNvPicPr>
            <a:picLocks noChangeAspect="1"/>
          </p:cNvPicPr>
          <p:nvPr/>
        </p:nvPicPr>
        <p:blipFill>
          <a:blip r:embed="rId7">
            <a:extLst/>
          </a:blip>
          <a:srcRect/>
          <a:stretch>
            <a:fillRect/>
          </a:stretch>
        </p:blipFill>
        <p:spPr>
          <a:xfrm>
            <a:off x="6287344" y="5554215"/>
            <a:ext cx="2151570" cy="175677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728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9790" y="-1080403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0" y="1276898"/>
            <a:ext cx="23978663" cy="1583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2/ΕΤΠΑ –– Ενίσχυση της συνδεσιμότητας με </a:t>
            </a:r>
            <a:r>
              <a:rPr lang="el-GR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ευρυζωνική</a:t>
            </a: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πρόσβαση υψηλών ταχυτήτων -  ΠΑΡΕΜΒΑΣΕΙΣ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2805966" y="3286646"/>
            <a:ext cx="1770228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 algn="l">
              <a:spcBef>
                <a:spcPts val="1220"/>
              </a:spcBef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Ανάπτυξη Υποδομών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Υπερυψηλής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Ευρυζωνικότητας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Ultra-Fast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Broadband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(UFBB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12700" algn="l">
              <a:spcBef>
                <a:spcPts val="1220"/>
              </a:spcBef>
            </a:pP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€190.000.000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3183841" y="5370762"/>
            <a:ext cx="1761097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l" defTabSz="914400">
              <a:spcBef>
                <a:spcPts val="1220"/>
              </a:spcBef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Ανάπτυξη Υποδομών σε περιοχές χωρίς κάλυψη τύπου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Very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High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Capacity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Networks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l-GR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VHCN) </a:t>
            </a:r>
            <a:r>
              <a:rPr lang="el-GR" sz="4000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Ultra-Fast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err="1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Broadband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(UFBB</a:t>
            </a:r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II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marL="12700" algn="l" defTabSz="914400">
              <a:spcBef>
                <a:spcPts val="1220"/>
              </a:spcBef>
            </a:pPr>
            <a:r>
              <a:rPr lang="el-GR" sz="4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€110.000.000</a:t>
            </a:r>
            <a:endParaRPr lang="el-GR" sz="4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Ορθογώνιο 8"/>
          <p:cNvSpPr/>
          <p:nvPr/>
        </p:nvSpPr>
        <p:spPr>
          <a:xfrm>
            <a:off x="3267582" y="8023182"/>
            <a:ext cx="175612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l" defTabSz="914400">
              <a:spcBef>
                <a:spcPts val="1220"/>
              </a:spcBef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Δράσεις υποστήριξης του σχεδιασμού</a:t>
            </a:r>
            <a:r>
              <a:rPr lang="en-US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της ανάπτυξης, της διαχείρισης και της παρακολούθησης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των </a:t>
            </a:r>
            <a:r>
              <a:rPr lang="el-GR" sz="40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ευρυζωνικών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δικτύων πολύ υψηλής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χωρητικότητας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l-GR" sz="4000" b="1" dirty="0" smtClean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</a:t>
            </a: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3.000.000</a:t>
            </a:r>
          </a:p>
        </p:txBody>
      </p:sp>
      <p:pic>
        <p:nvPicPr>
          <p:cNvPr id="10" name="Εικόνα 9">
            <a:extLst>
              <a:ext uri="{FF2B5EF4-FFF2-40B4-BE49-F238E27FC236}">
                <a16:creationId xmlns:a16="http://schemas.microsoft.com/office/drawing/2014/main" id="{C90AAFF8-381E-EA42-9183-D4C03710E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31" y="2955228"/>
            <a:ext cx="1135509" cy="1055442"/>
          </a:xfrm>
          <a:prstGeom prst="rect">
            <a:avLst/>
          </a:prstGeom>
        </p:spPr>
      </p:pic>
      <p:pic>
        <p:nvPicPr>
          <p:cNvPr id="11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87580" y="7873508"/>
            <a:ext cx="2079494" cy="1859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03558" y="5517278"/>
            <a:ext cx="1402408" cy="122426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3229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058810"/>
            <a:ext cx="24523580" cy="14796403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Ορθογώνιο 5"/>
          <p:cNvSpPr/>
          <p:nvPr/>
        </p:nvSpPr>
        <p:spPr>
          <a:xfrm>
            <a:off x="-352679" y="1260730"/>
            <a:ext cx="24570016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Προτεραιότητα 2/ΕΤΠΑ –– Ενίσχυση της συνδεσιμότητας με </a:t>
            </a:r>
            <a:r>
              <a:rPr lang="el-GR" sz="4400" b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ευρυζωνική</a:t>
            </a:r>
            <a:r>
              <a:rPr lang="el-GR" sz="4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πρόσβαση υψηλών ταχυτήτων -  ΑΠΟΤΕΛΕΣΜΑΤΑ</a:t>
            </a:r>
          </a:p>
        </p:txBody>
      </p:sp>
      <p:sp>
        <p:nvSpPr>
          <p:cNvPr id="7" name="Ορθογώνιο 6"/>
          <p:cNvSpPr/>
          <p:nvPr/>
        </p:nvSpPr>
        <p:spPr>
          <a:xfrm>
            <a:off x="233871" y="3926162"/>
            <a:ext cx="126240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Χρηματοδοτούμε την πρόσβαση σε </a:t>
            </a:r>
            <a:r>
              <a:rPr lang="el-GR" sz="40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ευρυζωνικές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υπηρεσίες </a:t>
            </a:r>
            <a:r>
              <a:rPr lang="el-GR" sz="4000" b="1" dirty="0" smtClean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πολύ υψηλής χωρητικότητας </a:t>
            </a: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περισσότερων από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669.000 κατοικίες &amp;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97.900 επιχειρήσεις</a:t>
            </a:r>
          </a:p>
        </p:txBody>
      </p:sp>
      <p:sp>
        <p:nvSpPr>
          <p:cNvPr id="8" name="Ορθογώνιο 7"/>
          <p:cNvSpPr/>
          <p:nvPr/>
        </p:nvSpPr>
        <p:spPr>
          <a:xfrm>
            <a:off x="9455696" y="8514184"/>
            <a:ext cx="1219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Νέες συνδρομές σε </a:t>
            </a:r>
            <a:r>
              <a:rPr lang="el-GR" sz="4000" b="1" dirty="0" err="1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ευρυζωνικές</a:t>
            </a:r>
            <a:r>
              <a:rPr lang="el-GR" sz="40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υπηρεσίες δικτύου πολύ υψηλής χωρητικότητας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για περισσότερες από </a:t>
            </a:r>
          </a:p>
          <a:p>
            <a:pPr marL="12700" defTabSz="914400" hangingPunct="1">
              <a:spcBef>
                <a:spcPts val="1220"/>
              </a:spcBef>
              <a:defRPr/>
            </a:pPr>
            <a:r>
              <a:rPr lang="el-GR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116.000 κατοικίες &amp; 16.900 επιχειρήσεις</a:t>
            </a:r>
          </a:p>
        </p:txBody>
      </p:sp>
      <p:grpSp>
        <p:nvGrpSpPr>
          <p:cNvPr id="9" name="Group 28">
            <a:extLst>
              <a:ext uri="{FF2B5EF4-FFF2-40B4-BE49-F238E27FC236}">
                <a16:creationId xmlns:a16="http://schemas.microsoft.com/office/drawing/2014/main" id="{6AF2AFCE-4A9A-A2E2-C960-8776A7071A5F}"/>
              </a:ext>
            </a:extLst>
          </p:cNvPr>
          <p:cNvGrpSpPr/>
          <p:nvPr/>
        </p:nvGrpSpPr>
        <p:grpSpPr>
          <a:xfrm>
            <a:off x="20098415" y="9909159"/>
            <a:ext cx="2952328" cy="1463790"/>
            <a:chOff x="16701836" y="9593208"/>
            <a:chExt cx="6007983" cy="2203813"/>
          </a:xfrm>
        </p:grpSpPr>
        <p:sp>
          <p:nvSpPr>
            <p:cNvPr id="10" name="Freeform: Shape 21">
              <a:extLst>
                <a:ext uri="{FF2B5EF4-FFF2-40B4-BE49-F238E27FC236}">
                  <a16:creationId xmlns:a16="http://schemas.microsoft.com/office/drawing/2014/main" id="{B657352D-1798-DD16-8355-0B201C8D50D9}"/>
                </a:ext>
              </a:extLst>
            </p:cNvPr>
            <p:cNvSpPr/>
            <p:nvPr/>
          </p:nvSpPr>
          <p:spPr>
            <a:xfrm>
              <a:off x="19340628" y="11529876"/>
              <a:ext cx="89048" cy="118731"/>
            </a:xfrm>
            <a:custGeom>
              <a:avLst/>
              <a:gdLst>
                <a:gd name="connsiteX0" fmla="*/ 0 w 89048"/>
                <a:gd name="connsiteY0" fmla="*/ 0 h 118731"/>
                <a:gd name="connsiteX1" fmla="*/ 89049 w 89048"/>
                <a:gd name="connsiteY1" fmla="*/ 0 h 118731"/>
                <a:gd name="connsiteX2" fmla="*/ 89049 w 89048"/>
                <a:gd name="connsiteY2" fmla="*/ 118732 h 118731"/>
                <a:gd name="connsiteX3" fmla="*/ 0 w 89048"/>
                <a:gd name="connsiteY3" fmla="*/ 118732 h 118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48" h="118731">
                  <a:moveTo>
                    <a:pt x="0" y="0"/>
                  </a:moveTo>
                  <a:lnTo>
                    <a:pt x="89049" y="0"/>
                  </a:lnTo>
                  <a:lnTo>
                    <a:pt x="89049" y="118732"/>
                  </a:lnTo>
                  <a:lnTo>
                    <a:pt x="0" y="118732"/>
                  </a:lnTo>
                  <a:close/>
                </a:path>
              </a:pathLst>
            </a:custGeom>
            <a:solidFill>
              <a:srgbClr val="97CA3F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22">
              <a:extLst>
                <a:ext uri="{FF2B5EF4-FFF2-40B4-BE49-F238E27FC236}">
                  <a16:creationId xmlns:a16="http://schemas.microsoft.com/office/drawing/2014/main" id="{E80B2C36-C200-4DFA-4800-C4BA93C21389}"/>
                </a:ext>
              </a:extLst>
            </p:cNvPr>
            <p:cNvSpPr/>
            <p:nvPr/>
          </p:nvSpPr>
          <p:spPr>
            <a:xfrm>
              <a:off x="19340628" y="11707973"/>
              <a:ext cx="89048" cy="89048"/>
            </a:xfrm>
            <a:custGeom>
              <a:avLst/>
              <a:gdLst>
                <a:gd name="connsiteX0" fmla="*/ 0 w 89048"/>
                <a:gd name="connsiteY0" fmla="*/ 0 h 89048"/>
                <a:gd name="connsiteX1" fmla="*/ 89049 w 89048"/>
                <a:gd name="connsiteY1" fmla="*/ 0 h 89048"/>
                <a:gd name="connsiteX2" fmla="*/ 89049 w 89048"/>
                <a:gd name="connsiteY2" fmla="*/ 89049 h 89048"/>
                <a:gd name="connsiteX3" fmla="*/ 0 w 89048"/>
                <a:gd name="connsiteY3" fmla="*/ 89049 h 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048" h="89048">
                  <a:moveTo>
                    <a:pt x="0" y="0"/>
                  </a:moveTo>
                  <a:lnTo>
                    <a:pt x="89049" y="0"/>
                  </a:lnTo>
                  <a:lnTo>
                    <a:pt x="89049" y="89049"/>
                  </a:lnTo>
                  <a:lnTo>
                    <a:pt x="0" y="89049"/>
                  </a:lnTo>
                  <a:close/>
                </a:path>
              </a:pathLst>
            </a:custGeom>
            <a:solidFill>
              <a:srgbClr val="97CA3F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23">
              <a:extLst>
                <a:ext uri="{FF2B5EF4-FFF2-40B4-BE49-F238E27FC236}">
                  <a16:creationId xmlns:a16="http://schemas.microsoft.com/office/drawing/2014/main" id="{FE7C3F47-B1CA-FBE9-E9F8-223D695C0057}"/>
                </a:ext>
              </a:extLst>
            </p:cNvPr>
            <p:cNvSpPr/>
            <p:nvPr/>
          </p:nvSpPr>
          <p:spPr>
            <a:xfrm>
              <a:off x="19489042" y="11707973"/>
              <a:ext cx="1084701" cy="89048"/>
            </a:xfrm>
            <a:custGeom>
              <a:avLst/>
              <a:gdLst>
                <a:gd name="connsiteX0" fmla="*/ 0 w 430402"/>
                <a:gd name="connsiteY0" fmla="*/ 0 h 89048"/>
                <a:gd name="connsiteX1" fmla="*/ 430403 w 430402"/>
                <a:gd name="connsiteY1" fmla="*/ 0 h 89048"/>
                <a:gd name="connsiteX2" fmla="*/ 430403 w 430402"/>
                <a:gd name="connsiteY2" fmla="*/ 89049 h 89048"/>
                <a:gd name="connsiteX3" fmla="*/ 0 w 430402"/>
                <a:gd name="connsiteY3" fmla="*/ 89049 h 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0402" h="89048">
                  <a:moveTo>
                    <a:pt x="0" y="0"/>
                  </a:moveTo>
                  <a:lnTo>
                    <a:pt x="430403" y="0"/>
                  </a:lnTo>
                  <a:lnTo>
                    <a:pt x="430403" y="89049"/>
                  </a:lnTo>
                  <a:lnTo>
                    <a:pt x="0" y="89049"/>
                  </a:lnTo>
                  <a:close/>
                </a:path>
              </a:pathLst>
            </a:custGeom>
            <a:solidFill>
              <a:srgbClr val="19BEDE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24">
              <a:extLst>
                <a:ext uri="{FF2B5EF4-FFF2-40B4-BE49-F238E27FC236}">
                  <a16:creationId xmlns:a16="http://schemas.microsoft.com/office/drawing/2014/main" id="{3B75ABC7-CCD3-7394-FDD1-C7D4B10D86D6}"/>
                </a:ext>
              </a:extLst>
            </p:cNvPr>
            <p:cNvSpPr/>
            <p:nvPr/>
          </p:nvSpPr>
          <p:spPr>
            <a:xfrm>
              <a:off x="18196560" y="11707973"/>
              <a:ext cx="1084701" cy="89048"/>
            </a:xfrm>
            <a:custGeom>
              <a:avLst/>
              <a:gdLst>
                <a:gd name="connsiteX0" fmla="*/ 0 w 430402"/>
                <a:gd name="connsiteY0" fmla="*/ 0 h 89048"/>
                <a:gd name="connsiteX1" fmla="*/ 430403 w 430402"/>
                <a:gd name="connsiteY1" fmla="*/ 0 h 89048"/>
                <a:gd name="connsiteX2" fmla="*/ 430403 w 430402"/>
                <a:gd name="connsiteY2" fmla="*/ 89049 h 89048"/>
                <a:gd name="connsiteX3" fmla="*/ 0 w 430402"/>
                <a:gd name="connsiteY3" fmla="*/ 89049 h 8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0402" h="89048">
                  <a:moveTo>
                    <a:pt x="0" y="0"/>
                  </a:moveTo>
                  <a:lnTo>
                    <a:pt x="430403" y="0"/>
                  </a:lnTo>
                  <a:lnTo>
                    <a:pt x="430403" y="89049"/>
                  </a:lnTo>
                  <a:lnTo>
                    <a:pt x="0" y="89049"/>
                  </a:lnTo>
                  <a:close/>
                </a:path>
              </a:pathLst>
            </a:custGeom>
            <a:solidFill>
              <a:srgbClr val="104D8C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: Shape 25">
              <a:extLst>
                <a:ext uri="{FF2B5EF4-FFF2-40B4-BE49-F238E27FC236}">
                  <a16:creationId xmlns:a16="http://schemas.microsoft.com/office/drawing/2014/main" id="{86DB020F-FF5E-5F07-E66A-1168CF4EF69F}"/>
                </a:ext>
              </a:extLst>
            </p:cNvPr>
            <p:cNvSpPr/>
            <p:nvPr/>
          </p:nvSpPr>
          <p:spPr>
            <a:xfrm>
              <a:off x="18910225" y="11292412"/>
              <a:ext cx="949854" cy="237463"/>
            </a:xfrm>
            <a:custGeom>
              <a:avLst/>
              <a:gdLst>
                <a:gd name="connsiteX0" fmla="*/ 896722 w 949854"/>
                <a:gd name="connsiteY0" fmla="*/ 0 h 237463"/>
                <a:gd name="connsiteX1" fmla="*/ 53132 w 949854"/>
                <a:gd name="connsiteY1" fmla="*/ 0 h 237463"/>
                <a:gd name="connsiteX2" fmla="*/ 0 w 949854"/>
                <a:gd name="connsiteY2" fmla="*/ 53133 h 237463"/>
                <a:gd name="connsiteX3" fmla="*/ 0 w 949854"/>
                <a:gd name="connsiteY3" fmla="*/ 184331 h 237463"/>
                <a:gd name="connsiteX4" fmla="*/ 53132 w 949854"/>
                <a:gd name="connsiteY4" fmla="*/ 237464 h 237463"/>
                <a:gd name="connsiteX5" fmla="*/ 896722 w 949854"/>
                <a:gd name="connsiteY5" fmla="*/ 237464 h 237463"/>
                <a:gd name="connsiteX6" fmla="*/ 949855 w 949854"/>
                <a:gd name="connsiteY6" fmla="*/ 184331 h 237463"/>
                <a:gd name="connsiteX7" fmla="*/ 949855 w 949854"/>
                <a:gd name="connsiteY7" fmla="*/ 53133 h 237463"/>
                <a:gd name="connsiteX8" fmla="*/ 896722 w 949854"/>
                <a:gd name="connsiteY8" fmla="*/ 0 h 237463"/>
                <a:gd name="connsiteX9" fmla="*/ 148415 w 949854"/>
                <a:gd name="connsiteY9" fmla="*/ 148415 h 237463"/>
                <a:gd name="connsiteX10" fmla="*/ 118732 w 949854"/>
                <a:gd name="connsiteY10" fmla="*/ 118732 h 237463"/>
                <a:gd name="connsiteX11" fmla="*/ 148415 w 949854"/>
                <a:gd name="connsiteY11" fmla="*/ 89049 h 237463"/>
                <a:gd name="connsiteX12" fmla="*/ 178098 w 949854"/>
                <a:gd name="connsiteY12" fmla="*/ 118732 h 237463"/>
                <a:gd name="connsiteX13" fmla="*/ 148415 w 949854"/>
                <a:gd name="connsiteY13" fmla="*/ 148415 h 237463"/>
                <a:gd name="connsiteX14" fmla="*/ 296830 w 949854"/>
                <a:gd name="connsiteY14" fmla="*/ 148415 h 237463"/>
                <a:gd name="connsiteX15" fmla="*/ 267147 w 949854"/>
                <a:gd name="connsiteY15" fmla="*/ 118732 h 237463"/>
                <a:gd name="connsiteX16" fmla="*/ 296830 w 949854"/>
                <a:gd name="connsiteY16" fmla="*/ 89049 h 237463"/>
                <a:gd name="connsiteX17" fmla="*/ 326513 w 949854"/>
                <a:gd name="connsiteY17" fmla="*/ 118732 h 237463"/>
                <a:gd name="connsiteX18" fmla="*/ 296830 w 949854"/>
                <a:gd name="connsiteY18" fmla="*/ 148415 h 237463"/>
                <a:gd name="connsiteX19" fmla="*/ 445244 w 949854"/>
                <a:gd name="connsiteY19" fmla="*/ 148415 h 237463"/>
                <a:gd name="connsiteX20" fmla="*/ 415561 w 949854"/>
                <a:gd name="connsiteY20" fmla="*/ 118732 h 237463"/>
                <a:gd name="connsiteX21" fmla="*/ 445244 w 949854"/>
                <a:gd name="connsiteY21" fmla="*/ 89049 h 237463"/>
                <a:gd name="connsiteX22" fmla="*/ 474927 w 949854"/>
                <a:gd name="connsiteY22" fmla="*/ 118732 h 237463"/>
                <a:gd name="connsiteX23" fmla="*/ 445244 w 949854"/>
                <a:gd name="connsiteY23" fmla="*/ 148415 h 23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49854" h="237463">
                  <a:moveTo>
                    <a:pt x="896722" y="0"/>
                  </a:moveTo>
                  <a:lnTo>
                    <a:pt x="53132" y="0"/>
                  </a:lnTo>
                  <a:cubicBezTo>
                    <a:pt x="23788" y="0"/>
                    <a:pt x="0" y="23788"/>
                    <a:pt x="0" y="53133"/>
                  </a:cubicBezTo>
                  <a:lnTo>
                    <a:pt x="0" y="184331"/>
                  </a:lnTo>
                  <a:cubicBezTo>
                    <a:pt x="0" y="213676"/>
                    <a:pt x="23788" y="237464"/>
                    <a:pt x="53132" y="237464"/>
                  </a:cubicBezTo>
                  <a:lnTo>
                    <a:pt x="896722" y="237464"/>
                  </a:lnTo>
                  <a:cubicBezTo>
                    <a:pt x="926067" y="237464"/>
                    <a:pt x="949855" y="213676"/>
                    <a:pt x="949855" y="184331"/>
                  </a:cubicBezTo>
                  <a:lnTo>
                    <a:pt x="949855" y="53133"/>
                  </a:lnTo>
                  <a:cubicBezTo>
                    <a:pt x="949855" y="23788"/>
                    <a:pt x="926067" y="0"/>
                    <a:pt x="896722" y="0"/>
                  </a:cubicBezTo>
                  <a:close/>
                  <a:moveTo>
                    <a:pt x="148415" y="148415"/>
                  </a:moveTo>
                  <a:cubicBezTo>
                    <a:pt x="132021" y="148415"/>
                    <a:pt x="118732" y="135126"/>
                    <a:pt x="118732" y="118732"/>
                  </a:cubicBezTo>
                  <a:cubicBezTo>
                    <a:pt x="118732" y="102338"/>
                    <a:pt x="132021" y="89049"/>
                    <a:pt x="148415" y="89049"/>
                  </a:cubicBezTo>
                  <a:cubicBezTo>
                    <a:pt x="164809" y="89049"/>
                    <a:pt x="178098" y="102338"/>
                    <a:pt x="178098" y="118732"/>
                  </a:cubicBezTo>
                  <a:cubicBezTo>
                    <a:pt x="178098" y="135126"/>
                    <a:pt x="164809" y="148415"/>
                    <a:pt x="148415" y="148415"/>
                  </a:cubicBezTo>
                  <a:close/>
                  <a:moveTo>
                    <a:pt x="296830" y="148415"/>
                  </a:moveTo>
                  <a:cubicBezTo>
                    <a:pt x="280436" y="148415"/>
                    <a:pt x="267147" y="135126"/>
                    <a:pt x="267147" y="118732"/>
                  </a:cubicBezTo>
                  <a:cubicBezTo>
                    <a:pt x="267147" y="102338"/>
                    <a:pt x="280436" y="89049"/>
                    <a:pt x="296830" y="89049"/>
                  </a:cubicBezTo>
                  <a:cubicBezTo>
                    <a:pt x="313223" y="89049"/>
                    <a:pt x="326513" y="102338"/>
                    <a:pt x="326513" y="118732"/>
                  </a:cubicBezTo>
                  <a:cubicBezTo>
                    <a:pt x="326513" y="135126"/>
                    <a:pt x="313223" y="148415"/>
                    <a:pt x="296830" y="148415"/>
                  </a:cubicBezTo>
                  <a:close/>
                  <a:moveTo>
                    <a:pt x="445244" y="148415"/>
                  </a:moveTo>
                  <a:cubicBezTo>
                    <a:pt x="428851" y="148415"/>
                    <a:pt x="415561" y="135126"/>
                    <a:pt x="415561" y="118732"/>
                  </a:cubicBezTo>
                  <a:cubicBezTo>
                    <a:pt x="415561" y="102338"/>
                    <a:pt x="428851" y="89049"/>
                    <a:pt x="445244" y="89049"/>
                  </a:cubicBezTo>
                  <a:cubicBezTo>
                    <a:pt x="461638" y="89049"/>
                    <a:pt x="474927" y="102338"/>
                    <a:pt x="474927" y="118732"/>
                  </a:cubicBezTo>
                  <a:cubicBezTo>
                    <a:pt x="474927" y="135126"/>
                    <a:pt x="461638" y="148415"/>
                    <a:pt x="445244" y="148415"/>
                  </a:cubicBezTo>
                  <a:close/>
                </a:path>
              </a:pathLst>
            </a:custGeom>
            <a:solidFill>
              <a:srgbClr val="97CA3F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26">
              <a:extLst>
                <a:ext uri="{FF2B5EF4-FFF2-40B4-BE49-F238E27FC236}">
                  <a16:creationId xmlns:a16="http://schemas.microsoft.com/office/drawing/2014/main" id="{F61AB99C-CE4D-BE98-F096-E73D6FA4555B}"/>
                </a:ext>
              </a:extLst>
            </p:cNvPr>
            <p:cNvSpPr/>
            <p:nvPr/>
          </p:nvSpPr>
          <p:spPr>
            <a:xfrm>
              <a:off x="18910225" y="10995582"/>
              <a:ext cx="949854" cy="237463"/>
            </a:xfrm>
            <a:custGeom>
              <a:avLst/>
              <a:gdLst>
                <a:gd name="connsiteX0" fmla="*/ 896722 w 949854"/>
                <a:gd name="connsiteY0" fmla="*/ 0 h 237463"/>
                <a:gd name="connsiteX1" fmla="*/ 53132 w 949854"/>
                <a:gd name="connsiteY1" fmla="*/ 0 h 237463"/>
                <a:gd name="connsiteX2" fmla="*/ 0 w 949854"/>
                <a:gd name="connsiteY2" fmla="*/ 53133 h 237463"/>
                <a:gd name="connsiteX3" fmla="*/ 0 w 949854"/>
                <a:gd name="connsiteY3" fmla="*/ 184331 h 237463"/>
                <a:gd name="connsiteX4" fmla="*/ 53132 w 949854"/>
                <a:gd name="connsiteY4" fmla="*/ 237464 h 237463"/>
                <a:gd name="connsiteX5" fmla="*/ 896722 w 949854"/>
                <a:gd name="connsiteY5" fmla="*/ 237464 h 237463"/>
                <a:gd name="connsiteX6" fmla="*/ 949855 w 949854"/>
                <a:gd name="connsiteY6" fmla="*/ 184331 h 237463"/>
                <a:gd name="connsiteX7" fmla="*/ 949855 w 949854"/>
                <a:gd name="connsiteY7" fmla="*/ 53133 h 237463"/>
                <a:gd name="connsiteX8" fmla="*/ 896722 w 949854"/>
                <a:gd name="connsiteY8" fmla="*/ 0 h 237463"/>
                <a:gd name="connsiteX9" fmla="*/ 148415 w 949854"/>
                <a:gd name="connsiteY9" fmla="*/ 148415 h 237463"/>
                <a:gd name="connsiteX10" fmla="*/ 118732 w 949854"/>
                <a:gd name="connsiteY10" fmla="*/ 118732 h 237463"/>
                <a:gd name="connsiteX11" fmla="*/ 148415 w 949854"/>
                <a:gd name="connsiteY11" fmla="*/ 89049 h 237463"/>
                <a:gd name="connsiteX12" fmla="*/ 178098 w 949854"/>
                <a:gd name="connsiteY12" fmla="*/ 118732 h 237463"/>
                <a:gd name="connsiteX13" fmla="*/ 148415 w 949854"/>
                <a:gd name="connsiteY13" fmla="*/ 148415 h 237463"/>
                <a:gd name="connsiteX14" fmla="*/ 296830 w 949854"/>
                <a:gd name="connsiteY14" fmla="*/ 148415 h 237463"/>
                <a:gd name="connsiteX15" fmla="*/ 267147 w 949854"/>
                <a:gd name="connsiteY15" fmla="*/ 118732 h 237463"/>
                <a:gd name="connsiteX16" fmla="*/ 296830 w 949854"/>
                <a:gd name="connsiteY16" fmla="*/ 89049 h 237463"/>
                <a:gd name="connsiteX17" fmla="*/ 326513 w 949854"/>
                <a:gd name="connsiteY17" fmla="*/ 118732 h 237463"/>
                <a:gd name="connsiteX18" fmla="*/ 296830 w 949854"/>
                <a:gd name="connsiteY18" fmla="*/ 148415 h 237463"/>
                <a:gd name="connsiteX19" fmla="*/ 445244 w 949854"/>
                <a:gd name="connsiteY19" fmla="*/ 148415 h 237463"/>
                <a:gd name="connsiteX20" fmla="*/ 415561 w 949854"/>
                <a:gd name="connsiteY20" fmla="*/ 118732 h 237463"/>
                <a:gd name="connsiteX21" fmla="*/ 445244 w 949854"/>
                <a:gd name="connsiteY21" fmla="*/ 89049 h 237463"/>
                <a:gd name="connsiteX22" fmla="*/ 474927 w 949854"/>
                <a:gd name="connsiteY22" fmla="*/ 118732 h 237463"/>
                <a:gd name="connsiteX23" fmla="*/ 445244 w 949854"/>
                <a:gd name="connsiteY23" fmla="*/ 148415 h 23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49854" h="237463">
                  <a:moveTo>
                    <a:pt x="896722" y="0"/>
                  </a:moveTo>
                  <a:lnTo>
                    <a:pt x="53132" y="0"/>
                  </a:lnTo>
                  <a:cubicBezTo>
                    <a:pt x="23788" y="0"/>
                    <a:pt x="0" y="23788"/>
                    <a:pt x="0" y="53133"/>
                  </a:cubicBezTo>
                  <a:lnTo>
                    <a:pt x="0" y="184331"/>
                  </a:lnTo>
                  <a:cubicBezTo>
                    <a:pt x="0" y="213676"/>
                    <a:pt x="23788" y="237464"/>
                    <a:pt x="53132" y="237464"/>
                  </a:cubicBezTo>
                  <a:lnTo>
                    <a:pt x="896722" y="237464"/>
                  </a:lnTo>
                  <a:cubicBezTo>
                    <a:pt x="926067" y="237464"/>
                    <a:pt x="949855" y="213676"/>
                    <a:pt x="949855" y="184331"/>
                  </a:cubicBezTo>
                  <a:lnTo>
                    <a:pt x="949855" y="53133"/>
                  </a:lnTo>
                  <a:cubicBezTo>
                    <a:pt x="949855" y="23788"/>
                    <a:pt x="926067" y="0"/>
                    <a:pt x="896722" y="0"/>
                  </a:cubicBezTo>
                  <a:close/>
                  <a:moveTo>
                    <a:pt x="148415" y="148415"/>
                  </a:moveTo>
                  <a:cubicBezTo>
                    <a:pt x="132021" y="148415"/>
                    <a:pt x="118732" y="135126"/>
                    <a:pt x="118732" y="118732"/>
                  </a:cubicBezTo>
                  <a:cubicBezTo>
                    <a:pt x="118732" y="102338"/>
                    <a:pt x="132021" y="89049"/>
                    <a:pt x="148415" y="89049"/>
                  </a:cubicBezTo>
                  <a:cubicBezTo>
                    <a:pt x="164809" y="89049"/>
                    <a:pt x="178098" y="102338"/>
                    <a:pt x="178098" y="118732"/>
                  </a:cubicBezTo>
                  <a:cubicBezTo>
                    <a:pt x="178098" y="135126"/>
                    <a:pt x="164809" y="148415"/>
                    <a:pt x="148415" y="148415"/>
                  </a:cubicBezTo>
                  <a:close/>
                  <a:moveTo>
                    <a:pt x="296830" y="148415"/>
                  </a:moveTo>
                  <a:cubicBezTo>
                    <a:pt x="280436" y="148415"/>
                    <a:pt x="267147" y="135126"/>
                    <a:pt x="267147" y="118732"/>
                  </a:cubicBezTo>
                  <a:cubicBezTo>
                    <a:pt x="267147" y="102338"/>
                    <a:pt x="280436" y="89049"/>
                    <a:pt x="296830" y="89049"/>
                  </a:cubicBezTo>
                  <a:cubicBezTo>
                    <a:pt x="313223" y="89049"/>
                    <a:pt x="326513" y="102338"/>
                    <a:pt x="326513" y="118732"/>
                  </a:cubicBezTo>
                  <a:cubicBezTo>
                    <a:pt x="326513" y="135126"/>
                    <a:pt x="313223" y="148415"/>
                    <a:pt x="296830" y="148415"/>
                  </a:cubicBezTo>
                  <a:close/>
                  <a:moveTo>
                    <a:pt x="445244" y="148415"/>
                  </a:moveTo>
                  <a:cubicBezTo>
                    <a:pt x="428851" y="148415"/>
                    <a:pt x="415561" y="135126"/>
                    <a:pt x="415561" y="118732"/>
                  </a:cubicBezTo>
                  <a:cubicBezTo>
                    <a:pt x="415561" y="102338"/>
                    <a:pt x="428851" y="89049"/>
                    <a:pt x="445244" y="89049"/>
                  </a:cubicBezTo>
                  <a:cubicBezTo>
                    <a:pt x="461638" y="89049"/>
                    <a:pt x="474927" y="102338"/>
                    <a:pt x="474927" y="118732"/>
                  </a:cubicBezTo>
                  <a:cubicBezTo>
                    <a:pt x="474927" y="135126"/>
                    <a:pt x="461638" y="148415"/>
                    <a:pt x="445244" y="148415"/>
                  </a:cubicBezTo>
                  <a:close/>
                </a:path>
              </a:pathLst>
            </a:custGeom>
            <a:solidFill>
              <a:srgbClr val="19BEDE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27">
              <a:extLst>
                <a:ext uri="{FF2B5EF4-FFF2-40B4-BE49-F238E27FC236}">
                  <a16:creationId xmlns:a16="http://schemas.microsoft.com/office/drawing/2014/main" id="{A48E2774-509F-A138-C9B2-D73355F03DFD}"/>
                </a:ext>
              </a:extLst>
            </p:cNvPr>
            <p:cNvSpPr/>
            <p:nvPr/>
          </p:nvSpPr>
          <p:spPr>
            <a:xfrm>
              <a:off x="18910225" y="10698753"/>
              <a:ext cx="949854" cy="237463"/>
            </a:xfrm>
            <a:custGeom>
              <a:avLst/>
              <a:gdLst>
                <a:gd name="connsiteX0" fmla="*/ 896722 w 949854"/>
                <a:gd name="connsiteY0" fmla="*/ 0 h 237463"/>
                <a:gd name="connsiteX1" fmla="*/ 53132 w 949854"/>
                <a:gd name="connsiteY1" fmla="*/ 0 h 237463"/>
                <a:gd name="connsiteX2" fmla="*/ 0 w 949854"/>
                <a:gd name="connsiteY2" fmla="*/ 53132 h 237463"/>
                <a:gd name="connsiteX3" fmla="*/ 0 w 949854"/>
                <a:gd name="connsiteY3" fmla="*/ 184331 h 237463"/>
                <a:gd name="connsiteX4" fmla="*/ 53132 w 949854"/>
                <a:gd name="connsiteY4" fmla="*/ 237464 h 237463"/>
                <a:gd name="connsiteX5" fmla="*/ 896722 w 949854"/>
                <a:gd name="connsiteY5" fmla="*/ 237464 h 237463"/>
                <a:gd name="connsiteX6" fmla="*/ 949855 w 949854"/>
                <a:gd name="connsiteY6" fmla="*/ 184331 h 237463"/>
                <a:gd name="connsiteX7" fmla="*/ 949855 w 949854"/>
                <a:gd name="connsiteY7" fmla="*/ 53132 h 237463"/>
                <a:gd name="connsiteX8" fmla="*/ 896722 w 949854"/>
                <a:gd name="connsiteY8" fmla="*/ 0 h 237463"/>
                <a:gd name="connsiteX9" fmla="*/ 148415 w 949854"/>
                <a:gd name="connsiteY9" fmla="*/ 148415 h 237463"/>
                <a:gd name="connsiteX10" fmla="*/ 118732 w 949854"/>
                <a:gd name="connsiteY10" fmla="*/ 118732 h 237463"/>
                <a:gd name="connsiteX11" fmla="*/ 148415 w 949854"/>
                <a:gd name="connsiteY11" fmla="*/ 89049 h 237463"/>
                <a:gd name="connsiteX12" fmla="*/ 178098 w 949854"/>
                <a:gd name="connsiteY12" fmla="*/ 118732 h 237463"/>
                <a:gd name="connsiteX13" fmla="*/ 148415 w 949854"/>
                <a:gd name="connsiteY13" fmla="*/ 148415 h 237463"/>
                <a:gd name="connsiteX14" fmla="*/ 296830 w 949854"/>
                <a:gd name="connsiteY14" fmla="*/ 148415 h 237463"/>
                <a:gd name="connsiteX15" fmla="*/ 267147 w 949854"/>
                <a:gd name="connsiteY15" fmla="*/ 118732 h 237463"/>
                <a:gd name="connsiteX16" fmla="*/ 296830 w 949854"/>
                <a:gd name="connsiteY16" fmla="*/ 89049 h 237463"/>
                <a:gd name="connsiteX17" fmla="*/ 326513 w 949854"/>
                <a:gd name="connsiteY17" fmla="*/ 118732 h 237463"/>
                <a:gd name="connsiteX18" fmla="*/ 296830 w 949854"/>
                <a:gd name="connsiteY18" fmla="*/ 148415 h 237463"/>
                <a:gd name="connsiteX19" fmla="*/ 445244 w 949854"/>
                <a:gd name="connsiteY19" fmla="*/ 148415 h 237463"/>
                <a:gd name="connsiteX20" fmla="*/ 415561 w 949854"/>
                <a:gd name="connsiteY20" fmla="*/ 118732 h 237463"/>
                <a:gd name="connsiteX21" fmla="*/ 445244 w 949854"/>
                <a:gd name="connsiteY21" fmla="*/ 89049 h 237463"/>
                <a:gd name="connsiteX22" fmla="*/ 474927 w 949854"/>
                <a:gd name="connsiteY22" fmla="*/ 118732 h 237463"/>
                <a:gd name="connsiteX23" fmla="*/ 445244 w 949854"/>
                <a:gd name="connsiteY23" fmla="*/ 148415 h 237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49854" h="237463">
                  <a:moveTo>
                    <a:pt x="896722" y="0"/>
                  </a:moveTo>
                  <a:lnTo>
                    <a:pt x="53132" y="0"/>
                  </a:lnTo>
                  <a:cubicBezTo>
                    <a:pt x="23788" y="0"/>
                    <a:pt x="0" y="23788"/>
                    <a:pt x="0" y="53132"/>
                  </a:cubicBezTo>
                  <a:lnTo>
                    <a:pt x="0" y="184331"/>
                  </a:lnTo>
                  <a:cubicBezTo>
                    <a:pt x="0" y="213676"/>
                    <a:pt x="23788" y="237464"/>
                    <a:pt x="53132" y="237464"/>
                  </a:cubicBezTo>
                  <a:lnTo>
                    <a:pt x="896722" y="237464"/>
                  </a:lnTo>
                  <a:cubicBezTo>
                    <a:pt x="926067" y="237464"/>
                    <a:pt x="949855" y="213676"/>
                    <a:pt x="949855" y="184331"/>
                  </a:cubicBezTo>
                  <a:lnTo>
                    <a:pt x="949855" y="53132"/>
                  </a:lnTo>
                  <a:cubicBezTo>
                    <a:pt x="949855" y="23788"/>
                    <a:pt x="926067" y="0"/>
                    <a:pt x="896722" y="0"/>
                  </a:cubicBezTo>
                  <a:close/>
                  <a:moveTo>
                    <a:pt x="148415" y="148415"/>
                  </a:moveTo>
                  <a:cubicBezTo>
                    <a:pt x="132021" y="148415"/>
                    <a:pt x="118732" y="135126"/>
                    <a:pt x="118732" y="118732"/>
                  </a:cubicBezTo>
                  <a:cubicBezTo>
                    <a:pt x="118732" y="102338"/>
                    <a:pt x="132021" y="89049"/>
                    <a:pt x="148415" y="89049"/>
                  </a:cubicBezTo>
                  <a:cubicBezTo>
                    <a:pt x="164809" y="89049"/>
                    <a:pt x="178098" y="102338"/>
                    <a:pt x="178098" y="118732"/>
                  </a:cubicBezTo>
                  <a:cubicBezTo>
                    <a:pt x="178098" y="135126"/>
                    <a:pt x="164809" y="148415"/>
                    <a:pt x="148415" y="148415"/>
                  </a:cubicBezTo>
                  <a:close/>
                  <a:moveTo>
                    <a:pt x="296830" y="148415"/>
                  </a:moveTo>
                  <a:cubicBezTo>
                    <a:pt x="280436" y="148415"/>
                    <a:pt x="267147" y="135126"/>
                    <a:pt x="267147" y="118732"/>
                  </a:cubicBezTo>
                  <a:cubicBezTo>
                    <a:pt x="267147" y="102338"/>
                    <a:pt x="280436" y="89049"/>
                    <a:pt x="296830" y="89049"/>
                  </a:cubicBezTo>
                  <a:cubicBezTo>
                    <a:pt x="313223" y="89049"/>
                    <a:pt x="326513" y="102338"/>
                    <a:pt x="326513" y="118732"/>
                  </a:cubicBezTo>
                  <a:cubicBezTo>
                    <a:pt x="326513" y="135126"/>
                    <a:pt x="313223" y="148415"/>
                    <a:pt x="296830" y="148415"/>
                  </a:cubicBezTo>
                  <a:close/>
                  <a:moveTo>
                    <a:pt x="445244" y="148415"/>
                  </a:moveTo>
                  <a:cubicBezTo>
                    <a:pt x="428851" y="148415"/>
                    <a:pt x="415561" y="135126"/>
                    <a:pt x="415561" y="118732"/>
                  </a:cubicBezTo>
                  <a:cubicBezTo>
                    <a:pt x="415561" y="102338"/>
                    <a:pt x="428851" y="89049"/>
                    <a:pt x="445244" y="89049"/>
                  </a:cubicBezTo>
                  <a:cubicBezTo>
                    <a:pt x="461638" y="89049"/>
                    <a:pt x="474927" y="102338"/>
                    <a:pt x="474927" y="118732"/>
                  </a:cubicBezTo>
                  <a:cubicBezTo>
                    <a:pt x="474927" y="135126"/>
                    <a:pt x="461638" y="148415"/>
                    <a:pt x="445244" y="148415"/>
                  </a:cubicBezTo>
                  <a:close/>
                </a:path>
              </a:pathLst>
            </a:custGeom>
            <a:solidFill>
              <a:srgbClr val="104D8C"/>
            </a:solidFill>
            <a:ln w="147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7" name="Εικόνα 14">
              <a:extLst>
                <a:ext uri="{FF2B5EF4-FFF2-40B4-BE49-F238E27FC236}">
                  <a16:creationId xmlns:a16="http://schemas.microsoft.com/office/drawing/2014/main" id="{41FA16CE-2DAD-727C-B492-3A71A519E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5191" y="9593208"/>
              <a:ext cx="2334628" cy="2199287"/>
            </a:xfrm>
            <a:prstGeom prst="rect">
              <a:avLst/>
            </a:prstGeom>
          </p:spPr>
        </p:pic>
        <p:grpSp>
          <p:nvGrpSpPr>
            <p:cNvPr id="18" name="Graphic 2" descr="House outline">
              <a:extLst>
                <a:ext uri="{FF2B5EF4-FFF2-40B4-BE49-F238E27FC236}">
                  <a16:creationId xmlns:a16="http://schemas.microsoft.com/office/drawing/2014/main" id="{E2AF94D7-C39C-EC24-E30E-6D6F692B17F3}"/>
                </a:ext>
              </a:extLst>
            </p:cNvPr>
            <p:cNvGrpSpPr/>
            <p:nvPr/>
          </p:nvGrpSpPr>
          <p:grpSpPr>
            <a:xfrm>
              <a:off x="16701836" y="10242544"/>
              <a:ext cx="1741237" cy="1542331"/>
              <a:chOff x="6780020" y="6933184"/>
              <a:chExt cx="1488518" cy="1318481"/>
            </a:xfrm>
            <a:solidFill>
              <a:srgbClr val="104D8C"/>
            </a:solidFill>
          </p:grpSpPr>
          <p:sp>
            <p:nvSpPr>
              <p:cNvPr id="19" name="Freeform: Shape 17">
                <a:extLst>
                  <a:ext uri="{FF2B5EF4-FFF2-40B4-BE49-F238E27FC236}">
                    <a16:creationId xmlns:a16="http://schemas.microsoft.com/office/drawing/2014/main" id="{E9CA5218-3552-F4E8-E8A0-10B081CB42D8}"/>
                  </a:ext>
                </a:extLst>
              </p:cNvPr>
              <p:cNvSpPr/>
              <p:nvPr/>
            </p:nvSpPr>
            <p:spPr>
              <a:xfrm>
                <a:off x="6780020" y="6933184"/>
                <a:ext cx="1488518" cy="1318481"/>
              </a:xfrm>
              <a:custGeom>
                <a:avLst/>
                <a:gdLst>
                  <a:gd name="connsiteX0" fmla="*/ 1193333 w 1488518"/>
                  <a:gd name="connsiteY0" fmla="*/ 96605 h 1318481"/>
                  <a:gd name="connsiteX1" fmla="*/ 1013704 w 1488518"/>
                  <a:gd name="connsiteY1" fmla="*/ 96605 h 1318481"/>
                  <a:gd name="connsiteX2" fmla="*/ 1013704 w 1488518"/>
                  <a:gd name="connsiteY2" fmla="*/ 255900 h 1318481"/>
                  <a:gd name="connsiteX3" fmla="*/ 744259 w 1488518"/>
                  <a:gd name="connsiteY3" fmla="*/ 0 h 1318481"/>
                  <a:gd name="connsiteX4" fmla="*/ 0 w 1488518"/>
                  <a:gd name="connsiteY4" fmla="*/ 706986 h 1318481"/>
                  <a:gd name="connsiteX5" fmla="*/ 116562 w 1488518"/>
                  <a:gd name="connsiteY5" fmla="*/ 823530 h 1318481"/>
                  <a:gd name="connsiteX6" fmla="*/ 205371 w 1488518"/>
                  <a:gd name="connsiteY6" fmla="*/ 739427 h 1318481"/>
                  <a:gd name="connsiteX7" fmla="*/ 205371 w 1488518"/>
                  <a:gd name="connsiteY7" fmla="*/ 1318050 h 1318481"/>
                  <a:gd name="connsiteX8" fmla="*/ 654444 w 1488518"/>
                  <a:gd name="connsiteY8" fmla="*/ 1318230 h 1318481"/>
                  <a:gd name="connsiteX9" fmla="*/ 654444 w 1488518"/>
                  <a:gd name="connsiteY9" fmla="*/ 869299 h 1318481"/>
                  <a:gd name="connsiteX10" fmla="*/ 834074 w 1488518"/>
                  <a:gd name="connsiteY10" fmla="*/ 869299 h 1318481"/>
                  <a:gd name="connsiteX11" fmla="*/ 834074 w 1488518"/>
                  <a:gd name="connsiteY11" fmla="*/ 1318373 h 1318481"/>
                  <a:gd name="connsiteX12" fmla="*/ 1283148 w 1488518"/>
                  <a:gd name="connsiteY12" fmla="*/ 1318481 h 1318481"/>
                  <a:gd name="connsiteX13" fmla="*/ 1283148 w 1488518"/>
                  <a:gd name="connsiteY13" fmla="*/ 738673 h 1318481"/>
                  <a:gd name="connsiteX14" fmla="*/ 1372406 w 1488518"/>
                  <a:gd name="connsiteY14" fmla="*/ 823099 h 1318481"/>
                  <a:gd name="connsiteX15" fmla="*/ 1488519 w 1488518"/>
                  <a:gd name="connsiteY15" fmla="*/ 707004 h 1318481"/>
                  <a:gd name="connsiteX16" fmla="*/ 1193333 w 1488518"/>
                  <a:gd name="connsiteY16" fmla="*/ 426548 h 1318481"/>
                  <a:gd name="connsiteX17" fmla="*/ 1049630 w 1488518"/>
                  <a:gd name="connsiteY17" fmla="*/ 132531 h 1318481"/>
                  <a:gd name="connsiteX18" fmla="*/ 1157407 w 1488518"/>
                  <a:gd name="connsiteY18" fmla="*/ 132531 h 1318481"/>
                  <a:gd name="connsiteX19" fmla="*/ 1157407 w 1488518"/>
                  <a:gd name="connsiteY19" fmla="*/ 392419 h 1318481"/>
                  <a:gd name="connsiteX20" fmla="*/ 1049630 w 1488518"/>
                  <a:gd name="connsiteY20" fmla="*/ 290030 h 1318481"/>
                  <a:gd name="connsiteX21" fmla="*/ 1247222 w 1488518"/>
                  <a:gd name="connsiteY21" fmla="*/ 1282555 h 1318481"/>
                  <a:gd name="connsiteX22" fmla="*/ 870000 w 1488518"/>
                  <a:gd name="connsiteY22" fmla="*/ 1282394 h 1318481"/>
                  <a:gd name="connsiteX23" fmla="*/ 870000 w 1488518"/>
                  <a:gd name="connsiteY23" fmla="*/ 833320 h 1318481"/>
                  <a:gd name="connsiteX24" fmla="*/ 618519 w 1488518"/>
                  <a:gd name="connsiteY24" fmla="*/ 833320 h 1318481"/>
                  <a:gd name="connsiteX25" fmla="*/ 618519 w 1488518"/>
                  <a:gd name="connsiteY25" fmla="*/ 1282286 h 1318481"/>
                  <a:gd name="connsiteX26" fmla="*/ 241296 w 1488518"/>
                  <a:gd name="connsiteY26" fmla="*/ 1282142 h 1318481"/>
                  <a:gd name="connsiteX27" fmla="*/ 241296 w 1488518"/>
                  <a:gd name="connsiteY27" fmla="*/ 705405 h 1318481"/>
                  <a:gd name="connsiteX28" fmla="*/ 744259 w 1488518"/>
                  <a:gd name="connsiteY28" fmla="*/ 229100 h 1318481"/>
                  <a:gd name="connsiteX29" fmla="*/ 1247222 w 1488518"/>
                  <a:gd name="connsiteY29" fmla="*/ 704705 h 1318481"/>
                  <a:gd name="connsiteX30" fmla="*/ 117226 w 1488518"/>
                  <a:gd name="connsiteY30" fmla="*/ 773413 h 1318481"/>
                  <a:gd name="connsiteX31" fmla="*/ 51482 w 1488518"/>
                  <a:gd name="connsiteY31" fmla="*/ 707741 h 1318481"/>
                  <a:gd name="connsiteX32" fmla="*/ 744259 w 1488518"/>
                  <a:gd name="connsiteY32" fmla="*/ 49506 h 1318481"/>
                  <a:gd name="connsiteX33" fmla="*/ 1437037 w 1488518"/>
                  <a:gd name="connsiteY33" fmla="*/ 707741 h 1318481"/>
                  <a:gd name="connsiteX34" fmla="*/ 1371705 w 1488518"/>
                  <a:gd name="connsiteY34" fmla="*/ 772982 h 1318481"/>
                  <a:gd name="connsiteX35" fmla="*/ 744259 w 1488518"/>
                  <a:gd name="connsiteY35" fmla="*/ 179630 h 131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488518" h="1318481">
                    <a:moveTo>
                      <a:pt x="1193333" y="96605"/>
                    </a:moveTo>
                    <a:lnTo>
                      <a:pt x="1013704" y="96605"/>
                    </a:lnTo>
                    <a:lnTo>
                      <a:pt x="1013704" y="255900"/>
                    </a:lnTo>
                    <a:lnTo>
                      <a:pt x="744259" y="0"/>
                    </a:lnTo>
                    <a:lnTo>
                      <a:pt x="0" y="706986"/>
                    </a:lnTo>
                    <a:lnTo>
                      <a:pt x="116562" y="823530"/>
                    </a:lnTo>
                    <a:lnTo>
                      <a:pt x="205371" y="739427"/>
                    </a:lnTo>
                    <a:lnTo>
                      <a:pt x="205371" y="1318050"/>
                    </a:lnTo>
                    <a:lnTo>
                      <a:pt x="654444" y="1318230"/>
                    </a:lnTo>
                    <a:lnTo>
                      <a:pt x="654444" y="869299"/>
                    </a:lnTo>
                    <a:lnTo>
                      <a:pt x="834074" y="869299"/>
                    </a:lnTo>
                    <a:lnTo>
                      <a:pt x="834074" y="1318373"/>
                    </a:lnTo>
                    <a:lnTo>
                      <a:pt x="1283148" y="1318481"/>
                    </a:lnTo>
                    <a:lnTo>
                      <a:pt x="1283148" y="738673"/>
                    </a:lnTo>
                    <a:lnTo>
                      <a:pt x="1372406" y="823099"/>
                    </a:lnTo>
                    <a:lnTo>
                      <a:pt x="1488519" y="707004"/>
                    </a:lnTo>
                    <a:lnTo>
                      <a:pt x="1193333" y="426548"/>
                    </a:lnTo>
                    <a:close/>
                    <a:moveTo>
                      <a:pt x="1049630" y="132531"/>
                    </a:moveTo>
                    <a:lnTo>
                      <a:pt x="1157407" y="132531"/>
                    </a:lnTo>
                    <a:lnTo>
                      <a:pt x="1157407" y="392419"/>
                    </a:lnTo>
                    <a:lnTo>
                      <a:pt x="1049630" y="290030"/>
                    </a:lnTo>
                    <a:close/>
                    <a:moveTo>
                      <a:pt x="1247222" y="1282555"/>
                    </a:moveTo>
                    <a:lnTo>
                      <a:pt x="870000" y="1282394"/>
                    </a:lnTo>
                    <a:lnTo>
                      <a:pt x="870000" y="833320"/>
                    </a:lnTo>
                    <a:lnTo>
                      <a:pt x="618519" y="833320"/>
                    </a:lnTo>
                    <a:lnTo>
                      <a:pt x="618519" y="1282286"/>
                    </a:lnTo>
                    <a:lnTo>
                      <a:pt x="241296" y="1282142"/>
                    </a:lnTo>
                    <a:lnTo>
                      <a:pt x="241296" y="705405"/>
                    </a:lnTo>
                    <a:lnTo>
                      <a:pt x="744259" y="229100"/>
                    </a:lnTo>
                    <a:lnTo>
                      <a:pt x="1247222" y="704705"/>
                    </a:lnTo>
                    <a:close/>
                    <a:moveTo>
                      <a:pt x="117226" y="773413"/>
                    </a:moveTo>
                    <a:lnTo>
                      <a:pt x="51482" y="707741"/>
                    </a:lnTo>
                    <a:lnTo>
                      <a:pt x="744259" y="49506"/>
                    </a:lnTo>
                    <a:lnTo>
                      <a:pt x="1437037" y="707741"/>
                    </a:lnTo>
                    <a:lnTo>
                      <a:pt x="1371705" y="772982"/>
                    </a:lnTo>
                    <a:lnTo>
                      <a:pt x="744259" y="179630"/>
                    </a:lnTo>
                    <a:close/>
                  </a:path>
                </a:pathLst>
              </a:custGeom>
              <a:grpFill/>
              <a:ln w="17959" cap="flat">
                <a:solidFill>
                  <a:srgbClr val="104D8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8">
                <a:extLst>
                  <a:ext uri="{FF2B5EF4-FFF2-40B4-BE49-F238E27FC236}">
                    <a16:creationId xmlns:a16="http://schemas.microsoft.com/office/drawing/2014/main" id="{511BAA81-677C-9F70-1900-4BF13FAC7991}"/>
                  </a:ext>
                </a:extLst>
              </p:cNvPr>
              <p:cNvSpPr/>
              <p:nvPr/>
            </p:nvSpPr>
            <p:spPr>
              <a:xfrm>
                <a:off x="7093169" y="7766270"/>
                <a:ext cx="215555" cy="215555"/>
              </a:xfrm>
              <a:custGeom>
                <a:avLst/>
                <a:gdLst>
                  <a:gd name="connsiteX0" fmla="*/ 0 w 215555"/>
                  <a:gd name="connsiteY0" fmla="*/ 215555 h 215555"/>
                  <a:gd name="connsiteX1" fmla="*/ 215556 w 215555"/>
                  <a:gd name="connsiteY1" fmla="*/ 215555 h 215555"/>
                  <a:gd name="connsiteX2" fmla="*/ 215556 w 215555"/>
                  <a:gd name="connsiteY2" fmla="*/ 0 h 215555"/>
                  <a:gd name="connsiteX3" fmla="*/ 0 w 215555"/>
                  <a:gd name="connsiteY3" fmla="*/ 0 h 215555"/>
                  <a:gd name="connsiteX4" fmla="*/ 35926 w 215555"/>
                  <a:gd name="connsiteY4" fmla="*/ 35926 h 215555"/>
                  <a:gd name="connsiteX5" fmla="*/ 179630 w 215555"/>
                  <a:gd name="connsiteY5" fmla="*/ 35926 h 215555"/>
                  <a:gd name="connsiteX6" fmla="*/ 179630 w 215555"/>
                  <a:gd name="connsiteY6" fmla="*/ 179630 h 215555"/>
                  <a:gd name="connsiteX7" fmla="*/ 35926 w 215555"/>
                  <a:gd name="connsiteY7" fmla="*/ 179630 h 21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555" h="215555">
                    <a:moveTo>
                      <a:pt x="0" y="215555"/>
                    </a:moveTo>
                    <a:lnTo>
                      <a:pt x="215556" y="215555"/>
                    </a:lnTo>
                    <a:lnTo>
                      <a:pt x="215556" y="0"/>
                    </a:lnTo>
                    <a:lnTo>
                      <a:pt x="0" y="0"/>
                    </a:lnTo>
                    <a:close/>
                    <a:moveTo>
                      <a:pt x="35926" y="35926"/>
                    </a:moveTo>
                    <a:lnTo>
                      <a:pt x="179630" y="35926"/>
                    </a:lnTo>
                    <a:lnTo>
                      <a:pt x="179630" y="179630"/>
                    </a:lnTo>
                    <a:lnTo>
                      <a:pt x="35926" y="179630"/>
                    </a:lnTo>
                    <a:close/>
                  </a:path>
                </a:pathLst>
              </a:custGeom>
              <a:solidFill>
                <a:srgbClr val="97CA3F"/>
              </a:solidFill>
              <a:ln w="17959" cap="flat">
                <a:solidFill>
                  <a:srgbClr val="97CA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19">
                <a:extLst>
                  <a:ext uri="{FF2B5EF4-FFF2-40B4-BE49-F238E27FC236}">
                    <a16:creationId xmlns:a16="http://schemas.microsoft.com/office/drawing/2014/main" id="{8BDBE14F-96D0-FAAA-25A8-1DC058FEBD75}"/>
                  </a:ext>
                </a:extLst>
              </p:cNvPr>
              <p:cNvSpPr/>
              <p:nvPr/>
            </p:nvSpPr>
            <p:spPr>
              <a:xfrm>
                <a:off x="7739835" y="7766270"/>
                <a:ext cx="215555" cy="215555"/>
              </a:xfrm>
              <a:custGeom>
                <a:avLst/>
                <a:gdLst>
                  <a:gd name="connsiteX0" fmla="*/ 215556 w 215555"/>
                  <a:gd name="connsiteY0" fmla="*/ 0 h 215555"/>
                  <a:gd name="connsiteX1" fmla="*/ 0 w 215555"/>
                  <a:gd name="connsiteY1" fmla="*/ 0 h 215555"/>
                  <a:gd name="connsiteX2" fmla="*/ 0 w 215555"/>
                  <a:gd name="connsiteY2" fmla="*/ 215555 h 215555"/>
                  <a:gd name="connsiteX3" fmla="*/ 215556 w 215555"/>
                  <a:gd name="connsiteY3" fmla="*/ 215555 h 215555"/>
                  <a:gd name="connsiteX4" fmla="*/ 179630 w 215555"/>
                  <a:gd name="connsiteY4" fmla="*/ 179630 h 215555"/>
                  <a:gd name="connsiteX5" fmla="*/ 35926 w 215555"/>
                  <a:gd name="connsiteY5" fmla="*/ 179630 h 215555"/>
                  <a:gd name="connsiteX6" fmla="*/ 35926 w 215555"/>
                  <a:gd name="connsiteY6" fmla="*/ 35926 h 215555"/>
                  <a:gd name="connsiteX7" fmla="*/ 179630 w 215555"/>
                  <a:gd name="connsiteY7" fmla="*/ 35926 h 215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5555" h="215555">
                    <a:moveTo>
                      <a:pt x="215556" y="0"/>
                    </a:moveTo>
                    <a:lnTo>
                      <a:pt x="0" y="0"/>
                    </a:lnTo>
                    <a:lnTo>
                      <a:pt x="0" y="215555"/>
                    </a:lnTo>
                    <a:lnTo>
                      <a:pt x="215556" y="215555"/>
                    </a:lnTo>
                    <a:close/>
                    <a:moveTo>
                      <a:pt x="179630" y="179630"/>
                    </a:moveTo>
                    <a:lnTo>
                      <a:pt x="35926" y="179630"/>
                    </a:lnTo>
                    <a:lnTo>
                      <a:pt x="35926" y="35926"/>
                    </a:lnTo>
                    <a:lnTo>
                      <a:pt x="179630" y="35926"/>
                    </a:lnTo>
                    <a:close/>
                  </a:path>
                </a:pathLst>
              </a:custGeom>
              <a:solidFill>
                <a:srgbClr val="97CA3F"/>
              </a:solidFill>
              <a:ln w="17959" cap="flat">
                <a:solidFill>
                  <a:srgbClr val="97CA3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" name="Graphic 2" descr="House outline">
            <a:extLst>
              <a:ext uri="{FF2B5EF4-FFF2-40B4-BE49-F238E27FC236}">
                <a16:creationId xmlns:a16="http://schemas.microsoft.com/office/drawing/2014/main" id="{23724EC8-BFA1-B173-815C-FCE77099BB76}"/>
              </a:ext>
            </a:extLst>
          </p:cNvPr>
          <p:cNvGrpSpPr/>
          <p:nvPr/>
        </p:nvGrpSpPr>
        <p:grpSpPr>
          <a:xfrm>
            <a:off x="9455696" y="5524143"/>
            <a:ext cx="1673964" cy="1415052"/>
            <a:chOff x="6780020" y="6933184"/>
            <a:chExt cx="1488518" cy="1318481"/>
          </a:xfrm>
          <a:solidFill>
            <a:srgbClr val="104D8C"/>
          </a:solidFill>
        </p:grpSpPr>
        <p:sp>
          <p:nvSpPr>
            <p:cNvPr id="23" name="Freeform: Shape 4">
              <a:extLst>
                <a:ext uri="{FF2B5EF4-FFF2-40B4-BE49-F238E27FC236}">
                  <a16:creationId xmlns:a16="http://schemas.microsoft.com/office/drawing/2014/main" id="{795920CE-0B99-4E28-CEF8-41F4C340E890}"/>
                </a:ext>
              </a:extLst>
            </p:cNvPr>
            <p:cNvSpPr/>
            <p:nvPr/>
          </p:nvSpPr>
          <p:spPr>
            <a:xfrm>
              <a:off x="6780020" y="6933184"/>
              <a:ext cx="1488518" cy="1318481"/>
            </a:xfrm>
            <a:custGeom>
              <a:avLst/>
              <a:gdLst>
                <a:gd name="connsiteX0" fmla="*/ 1193333 w 1488518"/>
                <a:gd name="connsiteY0" fmla="*/ 96605 h 1318481"/>
                <a:gd name="connsiteX1" fmla="*/ 1013704 w 1488518"/>
                <a:gd name="connsiteY1" fmla="*/ 96605 h 1318481"/>
                <a:gd name="connsiteX2" fmla="*/ 1013704 w 1488518"/>
                <a:gd name="connsiteY2" fmla="*/ 255900 h 1318481"/>
                <a:gd name="connsiteX3" fmla="*/ 744259 w 1488518"/>
                <a:gd name="connsiteY3" fmla="*/ 0 h 1318481"/>
                <a:gd name="connsiteX4" fmla="*/ 0 w 1488518"/>
                <a:gd name="connsiteY4" fmla="*/ 706986 h 1318481"/>
                <a:gd name="connsiteX5" fmla="*/ 116562 w 1488518"/>
                <a:gd name="connsiteY5" fmla="*/ 823530 h 1318481"/>
                <a:gd name="connsiteX6" fmla="*/ 205371 w 1488518"/>
                <a:gd name="connsiteY6" fmla="*/ 739427 h 1318481"/>
                <a:gd name="connsiteX7" fmla="*/ 205371 w 1488518"/>
                <a:gd name="connsiteY7" fmla="*/ 1318050 h 1318481"/>
                <a:gd name="connsiteX8" fmla="*/ 654444 w 1488518"/>
                <a:gd name="connsiteY8" fmla="*/ 1318230 h 1318481"/>
                <a:gd name="connsiteX9" fmla="*/ 654444 w 1488518"/>
                <a:gd name="connsiteY9" fmla="*/ 869299 h 1318481"/>
                <a:gd name="connsiteX10" fmla="*/ 834074 w 1488518"/>
                <a:gd name="connsiteY10" fmla="*/ 869299 h 1318481"/>
                <a:gd name="connsiteX11" fmla="*/ 834074 w 1488518"/>
                <a:gd name="connsiteY11" fmla="*/ 1318373 h 1318481"/>
                <a:gd name="connsiteX12" fmla="*/ 1283148 w 1488518"/>
                <a:gd name="connsiteY12" fmla="*/ 1318481 h 1318481"/>
                <a:gd name="connsiteX13" fmla="*/ 1283148 w 1488518"/>
                <a:gd name="connsiteY13" fmla="*/ 738673 h 1318481"/>
                <a:gd name="connsiteX14" fmla="*/ 1372406 w 1488518"/>
                <a:gd name="connsiteY14" fmla="*/ 823099 h 1318481"/>
                <a:gd name="connsiteX15" fmla="*/ 1488519 w 1488518"/>
                <a:gd name="connsiteY15" fmla="*/ 707004 h 1318481"/>
                <a:gd name="connsiteX16" fmla="*/ 1193333 w 1488518"/>
                <a:gd name="connsiteY16" fmla="*/ 426548 h 1318481"/>
                <a:gd name="connsiteX17" fmla="*/ 1049630 w 1488518"/>
                <a:gd name="connsiteY17" fmla="*/ 132531 h 1318481"/>
                <a:gd name="connsiteX18" fmla="*/ 1157407 w 1488518"/>
                <a:gd name="connsiteY18" fmla="*/ 132531 h 1318481"/>
                <a:gd name="connsiteX19" fmla="*/ 1157407 w 1488518"/>
                <a:gd name="connsiteY19" fmla="*/ 392419 h 1318481"/>
                <a:gd name="connsiteX20" fmla="*/ 1049630 w 1488518"/>
                <a:gd name="connsiteY20" fmla="*/ 290030 h 1318481"/>
                <a:gd name="connsiteX21" fmla="*/ 1247222 w 1488518"/>
                <a:gd name="connsiteY21" fmla="*/ 1282555 h 1318481"/>
                <a:gd name="connsiteX22" fmla="*/ 870000 w 1488518"/>
                <a:gd name="connsiteY22" fmla="*/ 1282394 h 1318481"/>
                <a:gd name="connsiteX23" fmla="*/ 870000 w 1488518"/>
                <a:gd name="connsiteY23" fmla="*/ 833320 h 1318481"/>
                <a:gd name="connsiteX24" fmla="*/ 618519 w 1488518"/>
                <a:gd name="connsiteY24" fmla="*/ 833320 h 1318481"/>
                <a:gd name="connsiteX25" fmla="*/ 618519 w 1488518"/>
                <a:gd name="connsiteY25" fmla="*/ 1282286 h 1318481"/>
                <a:gd name="connsiteX26" fmla="*/ 241296 w 1488518"/>
                <a:gd name="connsiteY26" fmla="*/ 1282142 h 1318481"/>
                <a:gd name="connsiteX27" fmla="*/ 241296 w 1488518"/>
                <a:gd name="connsiteY27" fmla="*/ 705405 h 1318481"/>
                <a:gd name="connsiteX28" fmla="*/ 744259 w 1488518"/>
                <a:gd name="connsiteY28" fmla="*/ 229100 h 1318481"/>
                <a:gd name="connsiteX29" fmla="*/ 1247222 w 1488518"/>
                <a:gd name="connsiteY29" fmla="*/ 704705 h 1318481"/>
                <a:gd name="connsiteX30" fmla="*/ 117226 w 1488518"/>
                <a:gd name="connsiteY30" fmla="*/ 773413 h 1318481"/>
                <a:gd name="connsiteX31" fmla="*/ 51482 w 1488518"/>
                <a:gd name="connsiteY31" fmla="*/ 707741 h 1318481"/>
                <a:gd name="connsiteX32" fmla="*/ 744259 w 1488518"/>
                <a:gd name="connsiteY32" fmla="*/ 49506 h 1318481"/>
                <a:gd name="connsiteX33" fmla="*/ 1437037 w 1488518"/>
                <a:gd name="connsiteY33" fmla="*/ 707741 h 1318481"/>
                <a:gd name="connsiteX34" fmla="*/ 1371705 w 1488518"/>
                <a:gd name="connsiteY34" fmla="*/ 772982 h 1318481"/>
                <a:gd name="connsiteX35" fmla="*/ 744259 w 1488518"/>
                <a:gd name="connsiteY35" fmla="*/ 179630 h 131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88518" h="1318481">
                  <a:moveTo>
                    <a:pt x="1193333" y="96605"/>
                  </a:moveTo>
                  <a:lnTo>
                    <a:pt x="1013704" y="96605"/>
                  </a:lnTo>
                  <a:lnTo>
                    <a:pt x="1013704" y="255900"/>
                  </a:lnTo>
                  <a:lnTo>
                    <a:pt x="744259" y="0"/>
                  </a:lnTo>
                  <a:lnTo>
                    <a:pt x="0" y="706986"/>
                  </a:lnTo>
                  <a:lnTo>
                    <a:pt x="116562" y="823530"/>
                  </a:lnTo>
                  <a:lnTo>
                    <a:pt x="205371" y="739427"/>
                  </a:lnTo>
                  <a:lnTo>
                    <a:pt x="205371" y="1318050"/>
                  </a:lnTo>
                  <a:lnTo>
                    <a:pt x="654444" y="1318230"/>
                  </a:lnTo>
                  <a:lnTo>
                    <a:pt x="654444" y="869299"/>
                  </a:lnTo>
                  <a:lnTo>
                    <a:pt x="834074" y="869299"/>
                  </a:lnTo>
                  <a:lnTo>
                    <a:pt x="834074" y="1318373"/>
                  </a:lnTo>
                  <a:lnTo>
                    <a:pt x="1283148" y="1318481"/>
                  </a:lnTo>
                  <a:lnTo>
                    <a:pt x="1283148" y="738673"/>
                  </a:lnTo>
                  <a:lnTo>
                    <a:pt x="1372406" y="823099"/>
                  </a:lnTo>
                  <a:lnTo>
                    <a:pt x="1488519" y="707004"/>
                  </a:lnTo>
                  <a:lnTo>
                    <a:pt x="1193333" y="426548"/>
                  </a:lnTo>
                  <a:close/>
                  <a:moveTo>
                    <a:pt x="1049630" y="132531"/>
                  </a:moveTo>
                  <a:lnTo>
                    <a:pt x="1157407" y="132531"/>
                  </a:lnTo>
                  <a:lnTo>
                    <a:pt x="1157407" y="392419"/>
                  </a:lnTo>
                  <a:lnTo>
                    <a:pt x="1049630" y="290030"/>
                  </a:lnTo>
                  <a:close/>
                  <a:moveTo>
                    <a:pt x="1247222" y="1282555"/>
                  </a:moveTo>
                  <a:lnTo>
                    <a:pt x="870000" y="1282394"/>
                  </a:lnTo>
                  <a:lnTo>
                    <a:pt x="870000" y="833320"/>
                  </a:lnTo>
                  <a:lnTo>
                    <a:pt x="618519" y="833320"/>
                  </a:lnTo>
                  <a:lnTo>
                    <a:pt x="618519" y="1282286"/>
                  </a:lnTo>
                  <a:lnTo>
                    <a:pt x="241296" y="1282142"/>
                  </a:lnTo>
                  <a:lnTo>
                    <a:pt x="241296" y="705405"/>
                  </a:lnTo>
                  <a:lnTo>
                    <a:pt x="744259" y="229100"/>
                  </a:lnTo>
                  <a:lnTo>
                    <a:pt x="1247222" y="704705"/>
                  </a:lnTo>
                  <a:close/>
                  <a:moveTo>
                    <a:pt x="117226" y="773413"/>
                  </a:moveTo>
                  <a:lnTo>
                    <a:pt x="51482" y="707741"/>
                  </a:lnTo>
                  <a:lnTo>
                    <a:pt x="744259" y="49506"/>
                  </a:lnTo>
                  <a:lnTo>
                    <a:pt x="1437037" y="707741"/>
                  </a:lnTo>
                  <a:lnTo>
                    <a:pt x="1371705" y="772982"/>
                  </a:lnTo>
                  <a:lnTo>
                    <a:pt x="744259" y="179630"/>
                  </a:lnTo>
                  <a:close/>
                </a:path>
              </a:pathLst>
            </a:custGeom>
            <a:grpFill/>
            <a:ln w="17959" cap="flat">
              <a:solidFill>
                <a:srgbClr val="104D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5">
              <a:extLst>
                <a:ext uri="{FF2B5EF4-FFF2-40B4-BE49-F238E27FC236}">
                  <a16:creationId xmlns:a16="http://schemas.microsoft.com/office/drawing/2014/main" id="{03D5F87F-41DE-3DC7-D8C0-42545B8F4CD1}"/>
                </a:ext>
              </a:extLst>
            </p:cNvPr>
            <p:cNvSpPr/>
            <p:nvPr/>
          </p:nvSpPr>
          <p:spPr>
            <a:xfrm>
              <a:off x="7093169" y="7766270"/>
              <a:ext cx="215555" cy="215555"/>
            </a:xfrm>
            <a:custGeom>
              <a:avLst/>
              <a:gdLst>
                <a:gd name="connsiteX0" fmla="*/ 0 w 215555"/>
                <a:gd name="connsiteY0" fmla="*/ 215555 h 215555"/>
                <a:gd name="connsiteX1" fmla="*/ 215556 w 215555"/>
                <a:gd name="connsiteY1" fmla="*/ 215555 h 215555"/>
                <a:gd name="connsiteX2" fmla="*/ 215556 w 215555"/>
                <a:gd name="connsiteY2" fmla="*/ 0 h 215555"/>
                <a:gd name="connsiteX3" fmla="*/ 0 w 215555"/>
                <a:gd name="connsiteY3" fmla="*/ 0 h 215555"/>
                <a:gd name="connsiteX4" fmla="*/ 35926 w 215555"/>
                <a:gd name="connsiteY4" fmla="*/ 35926 h 215555"/>
                <a:gd name="connsiteX5" fmla="*/ 179630 w 215555"/>
                <a:gd name="connsiteY5" fmla="*/ 35926 h 215555"/>
                <a:gd name="connsiteX6" fmla="*/ 179630 w 215555"/>
                <a:gd name="connsiteY6" fmla="*/ 179630 h 215555"/>
                <a:gd name="connsiteX7" fmla="*/ 35926 w 215555"/>
                <a:gd name="connsiteY7" fmla="*/ 179630 h 21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555" h="215555">
                  <a:moveTo>
                    <a:pt x="0" y="215555"/>
                  </a:moveTo>
                  <a:lnTo>
                    <a:pt x="215556" y="215555"/>
                  </a:lnTo>
                  <a:lnTo>
                    <a:pt x="215556" y="0"/>
                  </a:lnTo>
                  <a:lnTo>
                    <a:pt x="0" y="0"/>
                  </a:lnTo>
                  <a:close/>
                  <a:moveTo>
                    <a:pt x="35926" y="35926"/>
                  </a:moveTo>
                  <a:lnTo>
                    <a:pt x="179630" y="35926"/>
                  </a:lnTo>
                  <a:lnTo>
                    <a:pt x="179630" y="179630"/>
                  </a:lnTo>
                  <a:lnTo>
                    <a:pt x="35926" y="179630"/>
                  </a:lnTo>
                  <a:close/>
                </a:path>
              </a:pathLst>
            </a:custGeom>
            <a:solidFill>
              <a:srgbClr val="97CA3F"/>
            </a:solidFill>
            <a:ln w="17959" cap="flat">
              <a:solidFill>
                <a:srgbClr val="97CA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10">
              <a:extLst>
                <a:ext uri="{FF2B5EF4-FFF2-40B4-BE49-F238E27FC236}">
                  <a16:creationId xmlns:a16="http://schemas.microsoft.com/office/drawing/2014/main" id="{A8E06464-BE03-E2C5-58E9-8BF821934C70}"/>
                </a:ext>
              </a:extLst>
            </p:cNvPr>
            <p:cNvSpPr/>
            <p:nvPr/>
          </p:nvSpPr>
          <p:spPr>
            <a:xfrm>
              <a:off x="7739835" y="7766270"/>
              <a:ext cx="215555" cy="215555"/>
            </a:xfrm>
            <a:custGeom>
              <a:avLst/>
              <a:gdLst>
                <a:gd name="connsiteX0" fmla="*/ 215556 w 215555"/>
                <a:gd name="connsiteY0" fmla="*/ 0 h 215555"/>
                <a:gd name="connsiteX1" fmla="*/ 0 w 215555"/>
                <a:gd name="connsiteY1" fmla="*/ 0 h 215555"/>
                <a:gd name="connsiteX2" fmla="*/ 0 w 215555"/>
                <a:gd name="connsiteY2" fmla="*/ 215555 h 215555"/>
                <a:gd name="connsiteX3" fmla="*/ 215556 w 215555"/>
                <a:gd name="connsiteY3" fmla="*/ 215555 h 215555"/>
                <a:gd name="connsiteX4" fmla="*/ 179630 w 215555"/>
                <a:gd name="connsiteY4" fmla="*/ 179630 h 215555"/>
                <a:gd name="connsiteX5" fmla="*/ 35926 w 215555"/>
                <a:gd name="connsiteY5" fmla="*/ 179630 h 215555"/>
                <a:gd name="connsiteX6" fmla="*/ 35926 w 215555"/>
                <a:gd name="connsiteY6" fmla="*/ 35926 h 215555"/>
                <a:gd name="connsiteX7" fmla="*/ 179630 w 215555"/>
                <a:gd name="connsiteY7" fmla="*/ 35926 h 21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555" h="215555">
                  <a:moveTo>
                    <a:pt x="215556" y="0"/>
                  </a:moveTo>
                  <a:lnTo>
                    <a:pt x="0" y="0"/>
                  </a:lnTo>
                  <a:lnTo>
                    <a:pt x="0" y="215555"/>
                  </a:lnTo>
                  <a:lnTo>
                    <a:pt x="215556" y="215555"/>
                  </a:lnTo>
                  <a:close/>
                  <a:moveTo>
                    <a:pt x="179630" y="179630"/>
                  </a:moveTo>
                  <a:lnTo>
                    <a:pt x="35926" y="179630"/>
                  </a:lnTo>
                  <a:lnTo>
                    <a:pt x="35926" y="35926"/>
                  </a:lnTo>
                  <a:lnTo>
                    <a:pt x="179630" y="35926"/>
                  </a:lnTo>
                  <a:close/>
                </a:path>
              </a:pathLst>
            </a:custGeom>
            <a:solidFill>
              <a:srgbClr val="97CA3F"/>
            </a:solidFill>
            <a:ln w="17959" cap="flat">
              <a:solidFill>
                <a:srgbClr val="97CA3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6" name="Εικόνα 25">
            <a:extLst>
              <a:ext uri="{FF2B5EF4-FFF2-40B4-BE49-F238E27FC236}">
                <a16:creationId xmlns:a16="http://schemas.microsoft.com/office/drawing/2014/main" id="{510EB6B4-FD60-814F-9E69-86B28ECA77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2248" y="5667936"/>
            <a:ext cx="1425553" cy="13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4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847</Words>
  <Application>Microsoft Office PowerPoint</Application>
  <PresentationFormat>Προσαρμογή</PresentationFormat>
  <Paragraphs>187</Paragraphs>
  <Slides>18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6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18</vt:i4>
      </vt:variant>
    </vt:vector>
  </HeadingPairs>
  <TitlesOfParts>
    <vt:vector size="25" baseType="lpstr">
      <vt:lpstr>Arial</vt:lpstr>
      <vt:lpstr>Calibri</vt:lpstr>
      <vt:lpstr>Helvetica Neue</vt:lpstr>
      <vt:lpstr>Helvetica Neue Medium</vt:lpstr>
      <vt:lpstr>Times New Roman</vt:lpstr>
      <vt:lpstr>Wingdings</vt:lpstr>
      <vt:lpstr>21_BasicWhite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Ειρήνη Μάσβουλα</dc:creator>
  <cp:lastModifiedBy>Μελίνα Φλάμπουρα</cp:lastModifiedBy>
  <cp:revision>52</cp:revision>
  <dcterms:modified xsi:type="dcterms:W3CDTF">2022-10-21T13:24:53Z</dcterms:modified>
</cp:coreProperties>
</file>